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 ?>
<Relationships xmlns="http://schemas.openxmlformats.org/package/2006/relationships">
    <Relationship Id="rId3" Type="http://schemas.openxmlformats.org/package/2006/relationships/metadata/core-properties" Target="docProps/core.xml" />
    <Relationship Id="rId2" Type="http://schemas.openxmlformats.org/package/2006/relationships/metadata/thumbnail" Target="docProps/thumbnail.jpeg" />
    <Relationship Id="rId1" Type="http://schemas.openxmlformats.org/officeDocument/2006/relationships/officeDocument" Target="ppt/presentation.xml" />
    <Relationship Id="rId4" Type="http://schemas.openxmlformats.org/officeDocument/2006/relationships/extended-properties" Target="docProps/app.xml" />
    <Relationship Id="rId5" Type="http://schemas.openxmlformats.org/officeDocument/2006/relationships/custom-properties" Target="docProps/custom.xml" 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2" r:id="rId24"/>
    <p:sldId id="283" r:id="rId25"/>
    <p:sldId id="284" r:id="rId26"/>
    <p:sldId id="285" r:id="rId27"/>
    <p:sldId id="279" r:id="rId28"/>
    <p:sldId id="286" r:id="rId29"/>
    <p:sldId id="287" r:id="rId30"/>
    <p:sldId id="280" r:id="rId31"/>
    <p:sldId id="288" r:id="rId32"/>
    <p:sldId id="289" r:id="rId33"/>
    <p:sldId id="290" r:id="rId34"/>
    <p:sldId id="291" r:id="rId35"/>
    <p:sldId id="281" r:id="rId36"/>
    <p:sldId id="292" r:id="rId37"/>
    <p:sldId id="300" r:id="rId38"/>
    <p:sldId id="293" r:id="rId39"/>
    <p:sldId id="298" r:id="rId40"/>
    <p:sldId id="299" r:id="rId41"/>
    <p:sldId id="294" r:id="rId42"/>
    <p:sldId id="295" r:id="rId43"/>
    <p:sldId id="296" r:id="rId44"/>
    <p:sldId id="297" r:id="rId45"/>
    <p:sldId id="301" r:id="rId46"/>
    <p:sldId id="303" r:id="rId47"/>
    <p:sldId id="302" r:id="rId48"/>
    <p:sldId id="304" r:id="rId49"/>
    <p:sldId id="309" r:id="rId50"/>
    <p:sldId id="306" r:id="rId51"/>
    <p:sldId id="305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赫杰辉" userId="85678829-4e7c-4bf4-bb9b-7d8eed3eae83" providerId="ADAL" clId="{2F0F66B4-500C-4A85-99C5-4B4A4B151E09}"/>
    <pc:docChg chg="undo redo custSel addSld delSld modSld sldOrd">
      <pc:chgData name="赫杰辉" userId="85678829-4e7c-4bf4-bb9b-7d8eed3eae83" providerId="ADAL" clId="{2F0F66B4-500C-4A85-99C5-4B4A4B151E09}" dt="2023-06-27T03:22:08.772" v="365" actId="47"/>
      <pc:docMkLst>
        <pc:docMk/>
      </pc:docMkLst>
      <pc:sldChg chg="modSp new mod">
        <pc:chgData name="赫杰辉" userId="85678829-4e7c-4bf4-bb9b-7d8eed3eae83" providerId="ADAL" clId="{2F0F66B4-500C-4A85-99C5-4B4A4B151E09}" dt="2023-06-26T06:06:24.834" v="7"/>
        <pc:sldMkLst>
          <pc:docMk/>
          <pc:sldMk cId="1486082686" sldId="256"/>
        </pc:sldMkLst>
        <pc:spChg chg="mod">
          <ac:chgData name="赫杰辉" userId="85678829-4e7c-4bf4-bb9b-7d8eed3eae83" providerId="ADAL" clId="{2F0F66B4-500C-4A85-99C5-4B4A4B151E09}" dt="2023-06-26T06:06:19.132" v="4"/>
          <ac:spMkLst>
            <pc:docMk/>
            <pc:sldMk cId="1486082686" sldId="256"/>
            <ac:spMk id="2" creationId="{FF05ACB9-61F7-417E-BFC7-C7EE29B5F91E}"/>
          </ac:spMkLst>
        </pc:spChg>
        <pc:spChg chg="mod">
          <ac:chgData name="赫杰辉" userId="85678829-4e7c-4bf4-bb9b-7d8eed3eae83" providerId="ADAL" clId="{2F0F66B4-500C-4A85-99C5-4B4A4B151E09}" dt="2023-06-26T06:06:24.834" v="7"/>
          <ac:spMkLst>
            <pc:docMk/>
            <pc:sldMk cId="1486082686" sldId="256"/>
            <ac:spMk id="3" creationId="{9841FCD6-31E0-B303-2A2E-C302129D056C}"/>
          </ac:spMkLst>
        </pc:spChg>
      </pc:sldChg>
      <pc:sldChg chg="addSp delSp modSp new del mod">
        <pc:chgData name="赫杰辉" userId="85678829-4e7c-4bf4-bb9b-7d8eed3eae83" providerId="ADAL" clId="{2F0F66B4-500C-4A85-99C5-4B4A4B151E09}" dt="2023-06-26T06:14:11.734" v="98" actId="47"/>
        <pc:sldMkLst>
          <pc:docMk/>
          <pc:sldMk cId="77702102" sldId="257"/>
        </pc:sldMkLst>
        <pc:spChg chg="mod">
          <ac:chgData name="赫杰辉" userId="85678829-4e7c-4bf4-bb9b-7d8eed3eae83" providerId="ADAL" clId="{2F0F66B4-500C-4A85-99C5-4B4A4B151E09}" dt="2023-06-26T06:06:40.399" v="9"/>
          <ac:spMkLst>
            <pc:docMk/>
            <pc:sldMk cId="77702102" sldId="257"/>
            <ac:spMk id="2" creationId="{CA72A8A0-E704-6879-EE84-2EA9428A45BB}"/>
          </ac:spMkLst>
        </pc:spChg>
        <pc:spChg chg="del">
          <ac:chgData name="赫杰辉" userId="85678829-4e7c-4bf4-bb9b-7d8eed3eae83" providerId="ADAL" clId="{2F0F66B4-500C-4A85-99C5-4B4A4B151E09}" dt="2023-06-26T06:07:25.073" v="10" actId="478"/>
          <ac:spMkLst>
            <pc:docMk/>
            <pc:sldMk cId="77702102" sldId="257"/>
            <ac:spMk id="3" creationId="{2C149685-FD05-DF49-5BC3-BF3E8E831CA0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6" creationId="{7E110AED-6B1C-71C5-CBDB-AAE77CA32C65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7" creationId="{DAD775E3-C958-662A-8993-9F0122FD33A6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9" creationId="{A0C908D7-A778-E220-C3B1-6316C3358969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10" creationId="{4E64C020-7670-9DA1-E39A-8FE832E8EABA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12" creationId="{BC05F6D4-A425-5100-26BA-CB8C03FC35EE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13" creationId="{253DA800-B492-83BA-D488-7E31E0F19BC7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15" creationId="{EE78D938-4217-064D-1630-7CEBEFFAFFF3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16" creationId="{2673FCC8-F354-8368-2C4D-E9A739215F91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18" creationId="{349CC1BA-891E-85E4-10B0-8A656779EAFF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19" creationId="{B3FED4EC-7BF4-1C99-C219-AF402B9BFF7C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21" creationId="{386D85D7-579C-9553-9527-366BA20DB89D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22" creationId="{14DA985B-EF96-5FD2-5743-06168CA4AE10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24" creationId="{E39B8416-E17A-7D88-B2EE-76F19B31481D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25" creationId="{CA970183-E6DF-FC83-94B3-E8DB9D8879CA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29" creationId="{DBC70D55-D8E4-765E-75AA-28B5B410BFD3}"/>
          </ac:spMkLst>
        </pc:spChg>
        <pc:spChg chg="mod">
          <ac:chgData name="赫杰辉" userId="85678829-4e7c-4bf4-bb9b-7d8eed3eae83" providerId="ADAL" clId="{2F0F66B4-500C-4A85-99C5-4B4A4B151E09}" dt="2023-06-26T06:07:25.797" v="11"/>
          <ac:spMkLst>
            <pc:docMk/>
            <pc:sldMk cId="77702102" sldId="257"/>
            <ac:spMk id="30" creationId="{27985CFD-7D11-2580-4BFC-A639406C05ED}"/>
          </ac:spMkLst>
        </pc:spChg>
        <pc:grpChg chg="add mod">
          <ac:chgData name="赫杰辉" userId="85678829-4e7c-4bf4-bb9b-7d8eed3eae83" providerId="ADAL" clId="{2F0F66B4-500C-4A85-99C5-4B4A4B151E09}" dt="2023-06-26T06:07:25.797" v="11"/>
          <ac:grpSpMkLst>
            <pc:docMk/>
            <pc:sldMk cId="77702102" sldId="257"/>
            <ac:grpSpMk id="5" creationId="{662C4CFB-16C3-8302-3B43-B2E405209267}"/>
          </ac:grpSpMkLst>
        </pc:grpChg>
        <pc:grpChg chg="add mod">
          <ac:chgData name="赫杰辉" userId="85678829-4e7c-4bf4-bb9b-7d8eed3eae83" providerId="ADAL" clId="{2F0F66B4-500C-4A85-99C5-4B4A4B151E09}" dt="2023-06-26T06:07:25.797" v="11"/>
          <ac:grpSpMkLst>
            <pc:docMk/>
            <pc:sldMk cId="77702102" sldId="257"/>
            <ac:grpSpMk id="8" creationId="{1D6CC421-8751-1000-9098-CDB9CBC6E15D}"/>
          </ac:grpSpMkLst>
        </pc:grpChg>
        <pc:grpChg chg="add mod">
          <ac:chgData name="赫杰辉" userId="85678829-4e7c-4bf4-bb9b-7d8eed3eae83" providerId="ADAL" clId="{2F0F66B4-500C-4A85-99C5-4B4A4B151E09}" dt="2023-06-26T06:07:25.797" v="11"/>
          <ac:grpSpMkLst>
            <pc:docMk/>
            <pc:sldMk cId="77702102" sldId="257"/>
            <ac:grpSpMk id="11" creationId="{8F475B0F-C03D-59B1-ED50-FA951E0C5DD4}"/>
          </ac:grpSpMkLst>
        </pc:grpChg>
        <pc:grpChg chg="add mod">
          <ac:chgData name="赫杰辉" userId="85678829-4e7c-4bf4-bb9b-7d8eed3eae83" providerId="ADAL" clId="{2F0F66B4-500C-4A85-99C5-4B4A4B151E09}" dt="2023-06-26T06:07:25.797" v="11"/>
          <ac:grpSpMkLst>
            <pc:docMk/>
            <pc:sldMk cId="77702102" sldId="257"/>
            <ac:grpSpMk id="14" creationId="{B76EDC1C-5BD2-D795-9255-6DA859D19E5E}"/>
          </ac:grpSpMkLst>
        </pc:grpChg>
        <pc:grpChg chg="add mod">
          <ac:chgData name="赫杰辉" userId="85678829-4e7c-4bf4-bb9b-7d8eed3eae83" providerId="ADAL" clId="{2F0F66B4-500C-4A85-99C5-4B4A4B151E09}" dt="2023-06-26T06:07:25.797" v="11"/>
          <ac:grpSpMkLst>
            <pc:docMk/>
            <pc:sldMk cId="77702102" sldId="257"/>
            <ac:grpSpMk id="17" creationId="{BF78A3C2-6BCE-E408-C052-D9DAC781BCAC}"/>
          </ac:grpSpMkLst>
        </pc:grpChg>
        <pc:grpChg chg="add mod">
          <ac:chgData name="赫杰辉" userId="85678829-4e7c-4bf4-bb9b-7d8eed3eae83" providerId="ADAL" clId="{2F0F66B4-500C-4A85-99C5-4B4A4B151E09}" dt="2023-06-26T06:07:25.797" v="11"/>
          <ac:grpSpMkLst>
            <pc:docMk/>
            <pc:sldMk cId="77702102" sldId="257"/>
            <ac:grpSpMk id="20" creationId="{1D3E33B9-A2A9-1B90-A03B-FB995196F1FA}"/>
          </ac:grpSpMkLst>
        </pc:grpChg>
        <pc:grpChg chg="add mod">
          <ac:chgData name="赫杰辉" userId="85678829-4e7c-4bf4-bb9b-7d8eed3eae83" providerId="ADAL" clId="{2F0F66B4-500C-4A85-99C5-4B4A4B151E09}" dt="2023-06-26T06:07:25.797" v="11"/>
          <ac:grpSpMkLst>
            <pc:docMk/>
            <pc:sldMk cId="77702102" sldId="257"/>
            <ac:grpSpMk id="23" creationId="{A38B660B-AEBF-C387-B92D-6B0C91798DA6}"/>
          </ac:grpSpMkLst>
        </pc:grpChg>
        <pc:grpChg chg="add mod">
          <ac:chgData name="赫杰辉" userId="85678829-4e7c-4bf4-bb9b-7d8eed3eae83" providerId="ADAL" clId="{2F0F66B4-500C-4A85-99C5-4B4A4B151E09}" dt="2023-06-26T06:07:25.797" v="11"/>
          <ac:grpSpMkLst>
            <pc:docMk/>
            <pc:sldMk cId="77702102" sldId="257"/>
            <ac:grpSpMk id="28" creationId="{AA146FB0-5D3F-ACB1-557A-A9C9E3438D3C}"/>
          </ac:grpSpMkLst>
        </pc:grpChg>
        <pc:cxnChg chg="add mod">
          <ac:chgData name="赫杰辉" userId="85678829-4e7c-4bf4-bb9b-7d8eed3eae83" providerId="ADAL" clId="{2F0F66B4-500C-4A85-99C5-4B4A4B151E09}" dt="2023-06-26T06:07:25.797" v="11"/>
          <ac:cxnSpMkLst>
            <pc:docMk/>
            <pc:sldMk cId="77702102" sldId="257"/>
            <ac:cxnSpMk id="4" creationId="{9188467B-BF10-67EA-8EB7-0E9F0C136780}"/>
          </ac:cxnSpMkLst>
        </pc:cxnChg>
        <pc:cxnChg chg="add mod">
          <ac:chgData name="赫杰辉" userId="85678829-4e7c-4bf4-bb9b-7d8eed3eae83" providerId="ADAL" clId="{2F0F66B4-500C-4A85-99C5-4B4A4B151E09}" dt="2023-06-26T06:07:25.797" v="11"/>
          <ac:cxnSpMkLst>
            <pc:docMk/>
            <pc:sldMk cId="77702102" sldId="257"/>
            <ac:cxnSpMk id="26" creationId="{85FD6EF8-4945-602E-82D3-F2E6C0AB7D36}"/>
          </ac:cxnSpMkLst>
        </pc:cxnChg>
        <pc:cxnChg chg="add mod">
          <ac:chgData name="赫杰辉" userId="85678829-4e7c-4bf4-bb9b-7d8eed3eae83" providerId="ADAL" clId="{2F0F66B4-500C-4A85-99C5-4B4A4B151E09}" dt="2023-06-26T06:07:25.797" v="11"/>
          <ac:cxnSpMkLst>
            <pc:docMk/>
            <pc:sldMk cId="77702102" sldId="257"/>
            <ac:cxnSpMk id="27" creationId="{9AFD5BA4-21AC-C620-8D2E-169E13D2867A}"/>
          </ac:cxnSpMkLst>
        </pc:cxnChg>
        <pc:cxnChg chg="add mod">
          <ac:chgData name="赫杰辉" userId="85678829-4e7c-4bf4-bb9b-7d8eed3eae83" providerId="ADAL" clId="{2F0F66B4-500C-4A85-99C5-4B4A4B151E09}" dt="2023-06-26T06:07:25.797" v="11"/>
          <ac:cxnSpMkLst>
            <pc:docMk/>
            <pc:sldMk cId="77702102" sldId="257"/>
            <ac:cxnSpMk id="31" creationId="{94CE2DEA-FC3D-7B07-6C1A-B8B475604336}"/>
          </ac:cxnSpMkLst>
        </pc:cxnChg>
      </pc:sldChg>
      <pc:sldChg chg="addSp delSp modSp new mod">
        <pc:chgData name="赫杰辉" userId="85678829-4e7c-4bf4-bb9b-7d8eed3eae83" providerId="ADAL" clId="{2F0F66B4-500C-4A85-99C5-4B4A4B151E09}" dt="2023-06-26T06:15:40.322" v="126"/>
        <pc:sldMkLst>
          <pc:docMk/>
          <pc:sldMk cId="3236048808" sldId="257"/>
        </pc:sldMkLst>
        <pc:spChg chg="del">
          <ac:chgData name="赫杰辉" userId="85678829-4e7c-4bf4-bb9b-7d8eed3eae83" providerId="ADAL" clId="{2F0F66B4-500C-4A85-99C5-4B4A4B151E09}" dt="2023-06-26T06:14:19.782" v="100" actId="478"/>
          <ac:spMkLst>
            <pc:docMk/>
            <pc:sldMk cId="3236048808" sldId="257"/>
            <ac:spMk id="2" creationId="{F56EB2B7-1FE2-0613-C34B-CC579E180B2B}"/>
          </ac:spMkLst>
        </pc:spChg>
        <pc:spChg chg="del">
          <ac:chgData name="赫杰辉" userId="85678829-4e7c-4bf4-bb9b-7d8eed3eae83" providerId="ADAL" clId="{2F0F66B4-500C-4A85-99C5-4B4A4B151E09}" dt="2023-06-26T06:14:24.430" v="101" actId="478"/>
          <ac:spMkLst>
            <pc:docMk/>
            <pc:sldMk cId="3236048808" sldId="257"/>
            <ac:spMk id="3" creationId="{A9751A3A-F02E-3FD9-4EFF-7630D9A61DCD}"/>
          </ac:spMkLst>
        </pc:spChg>
        <pc:spChg chg="add mod">
          <ac:chgData name="赫杰辉" userId="85678829-4e7c-4bf4-bb9b-7d8eed3eae83" providerId="ADAL" clId="{2F0F66B4-500C-4A85-99C5-4B4A4B151E09}" dt="2023-06-26T06:15:14.436" v="104" actId="2711"/>
          <ac:spMkLst>
            <pc:docMk/>
            <pc:sldMk cId="3236048808" sldId="257"/>
            <ac:spMk id="4" creationId="{106F8D74-6B66-9050-10E2-7A593C4A71B8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7" creationId="{074D5627-2F87-81F0-5FF2-F173A1ACBD18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8" creationId="{DAF57A1B-F1B1-DADF-4DE1-5FCF11BE1923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10" creationId="{3E54D82A-ED31-011C-3658-735C992413B6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11" creationId="{1B1A6173-CE58-D903-45DC-6CD9754B7C6F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13" creationId="{80EBD6F4-1619-9F7C-4FAF-E490465D37EC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14" creationId="{43F4BAE1-2D9A-F85E-70AB-4CF7683DDC9D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16" creationId="{36C86543-CB00-DA1C-A858-DCA130118027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17" creationId="{776FAB05-18FF-0AC3-44A5-4F727D0E62FA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19" creationId="{B61D9A01-C3F6-8037-EDA1-0B9197A891B3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20" creationId="{9E789AB2-E3AC-ED0A-D104-70B1381EB4A1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22" creationId="{D6566068-9BA5-DCC7-0219-23EF48D8E506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23" creationId="{13B30A90-BD1A-9DD4-D8BA-42199B59AD14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25" creationId="{077DCD75-69AC-93B1-7630-036B63663C8B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26" creationId="{F5BD9B34-3E9B-0351-5E14-7922FE2A4210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30" creationId="{0599C5D2-A52D-9EF7-E185-1ED903EC40BD}"/>
          </ac:spMkLst>
        </pc:spChg>
        <pc:spChg chg="mod">
          <ac:chgData name="赫杰辉" userId="85678829-4e7c-4bf4-bb9b-7d8eed3eae83" providerId="ADAL" clId="{2F0F66B4-500C-4A85-99C5-4B4A4B151E09}" dt="2023-06-26T06:15:40.322" v="126"/>
          <ac:spMkLst>
            <pc:docMk/>
            <pc:sldMk cId="3236048808" sldId="257"/>
            <ac:spMk id="31" creationId="{1B282ED8-E5A7-DF92-61A7-1865D022BED5}"/>
          </ac:spMkLst>
        </pc:spChg>
        <pc:grpChg chg="add mod">
          <ac:chgData name="赫杰辉" userId="85678829-4e7c-4bf4-bb9b-7d8eed3eae83" providerId="ADAL" clId="{2F0F66B4-500C-4A85-99C5-4B4A4B151E09}" dt="2023-06-26T06:15:40.322" v="126"/>
          <ac:grpSpMkLst>
            <pc:docMk/>
            <pc:sldMk cId="3236048808" sldId="257"/>
            <ac:grpSpMk id="6" creationId="{C564B82A-6BF8-1A15-9A7C-F90EB44D762B}"/>
          </ac:grpSpMkLst>
        </pc:grpChg>
        <pc:grpChg chg="add mod">
          <ac:chgData name="赫杰辉" userId="85678829-4e7c-4bf4-bb9b-7d8eed3eae83" providerId="ADAL" clId="{2F0F66B4-500C-4A85-99C5-4B4A4B151E09}" dt="2023-06-26T06:15:40.322" v="126"/>
          <ac:grpSpMkLst>
            <pc:docMk/>
            <pc:sldMk cId="3236048808" sldId="257"/>
            <ac:grpSpMk id="9" creationId="{1716FDDD-1509-5A09-2A03-E25DD3FAAFE6}"/>
          </ac:grpSpMkLst>
        </pc:grpChg>
        <pc:grpChg chg="add mod">
          <ac:chgData name="赫杰辉" userId="85678829-4e7c-4bf4-bb9b-7d8eed3eae83" providerId="ADAL" clId="{2F0F66B4-500C-4A85-99C5-4B4A4B151E09}" dt="2023-06-26T06:15:40.322" v="126"/>
          <ac:grpSpMkLst>
            <pc:docMk/>
            <pc:sldMk cId="3236048808" sldId="257"/>
            <ac:grpSpMk id="12" creationId="{F0ED742D-3E3C-A510-95DE-C3CC6C00E995}"/>
          </ac:grpSpMkLst>
        </pc:grpChg>
        <pc:grpChg chg="add mod">
          <ac:chgData name="赫杰辉" userId="85678829-4e7c-4bf4-bb9b-7d8eed3eae83" providerId="ADAL" clId="{2F0F66B4-500C-4A85-99C5-4B4A4B151E09}" dt="2023-06-26T06:15:40.322" v="126"/>
          <ac:grpSpMkLst>
            <pc:docMk/>
            <pc:sldMk cId="3236048808" sldId="257"/>
            <ac:grpSpMk id="15" creationId="{55B27DAD-F999-CC3F-45C6-972C7E445A38}"/>
          </ac:grpSpMkLst>
        </pc:grpChg>
        <pc:grpChg chg="add mod">
          <ac:chgData name="赫杰辉" userId="85678829-4e7c-4bf4-bb9b-7d8eed3eae83" providerId="ADAL" clId="{2F0F66B4-500C-4A85-99C5-4B4A4B151E09}" dt="2023-06-26T06:15:40.322" v="126"/>
          <ac:grpSpMkLst>
            <pc:docMk/>
            <pc:sldMk cId="3236048808" sldId="257"/>
            <ac:grpSpMk id="18" creationId="{905FA72F-0AAF-7C73-EF93-B76DC0DF2C75}"/>
          </ac:grpSpMkLst>
        </pc:grpChg>
        <pc:grpChg chg="add mod">
          <ac:chgData name="赫杰辉" userId="85678829-4e7c-4bf4-bb9b-7d8eed3eae83" providerId="ADAL" clId="{2F0F66B4-500C-4A85-99C5-4B4A4B151E09}" dt="2023-06-26T06:15:40.322" v="126"/>
          <ac:grpSpMkLst>
            <pc:docMk/>
            <pc:sldMk cId="3236048808" sldId="257"/>
            <ac:grpSpMk id="21" creationId="{53EE54FC-4F78-D4C5-F56E-734132E9FEE9}"/>
          </ac:grpSpMkLst>
        </pc:grpChg>
        <pc:grpChg chg="add mod">
          <ac:chgData name="赫杰辉" userId="85678829-4e7c-4bf4-bb9b-7d8eed3eae83" providerId="ADAL" clId="{2F0F66B4-500C-4A85-99C5-4B4A4B151E09}" dt="2023-06-26T06:15:40.322" v="126"/>
          <ac:grpSpMkLst>
            <pc:docMk/>
            <pc:sldMk cId="3236048808" sldId="257"/>
            <ac:grpSpMk id="24" creationId="{69A6A3A0-45AB-5B58-FB25-F22B18B25ADD}"/>
          </ac:grpSpMkLst>
        </pc:grpChg>
        <pc:grpChg chg="add mod">
          <ac:chgData name="赫杰辉" userId="85678829-4e7c-4bf4-bb9b-7d8eed3eae83" providerId="ADAL" clId="{2F0F66B4-500C-4A85-99C5-4B4A4B151E09}" dt="2023-06-26T06:15:40.322" v="126"/>
          <ac:grpSpMkLst>
            <pc:docMk/>
            <pc:sldMk cId="3236048808" sldId="257"/>
            <ac:grpSpMk id="29" creationId="{6F8E3E0A-5650-00C4-3656-2A2B273FD66A}"/>
          </ac:grpSpMkLst>
        </pc:grpChg>
        <pc:cxnChg chg="add mod">
          <ac:chgData name="赫杰辉" userId="85678829-4e7c-4bf4-bb9b-7d8eed3eae83" providerId="ADAL" clId="{2F0F66B4-500C-4A85-99C5-4B4A4B151E09}" dt="2023-06-26T06:15:40.322" v="126"/>
          <ac:cxnSpMkLst>
            <pc:docMk/>
            <pc:sldMk cId="3236048808" sldId="257"/>
            <ac:cxnSpMk id="5" creationId="{529A3CAA-FB3D-4281-773B-71E71A3EC556}"/>
          </ac:cxnSpMkLst>
        </pc:cxnChg>
        <pc:cxnChg chg="add mod">
          <ac:chgData name="赫杰辉" userId="85678829-4e7c-4bf4-bb9b-7d8eed3eae83" providerId="ADAL" clId="{2F0F66B4-500C-4A85-99C5-4B4A4B151E09}" dt="2023-06-26T06:15:40.322" v="126"/>
          <ac:cxnSpMkLst>
            <pc:docMk/>
            <pc:sldMk cId="3236048808" sldId="257"/>
            <ac:cxnSpMk id="27" creationId="{6DC193C7-BB90-F176-1431-883687311C40}"/>
          </ac:cxnSpMkLst>
        </pc:cxnChg>
        <pc:cxnChg chg="add mod">
          <ac:chgData name="赫杰辉" userId="85678829-4e7c-4bf4-bb9b-7d8eed3eae83" providerId="ADAL" clId="{2F0F66B4-500C-4A85-99C5-4B4A4B151E09}" dt="2023-06-26T06:15:40.322" v="126"/>
          <ac:cxnSpMkLst>
            <pc:docMk/>
            <pc:sldMk cId="3236048808" sldId="257"/>
            <ac:cxnSpMk id="28" creationId="{38063AE2-EC93-E93D-ED2E-ABEE62731B9C}"/>
          </ac:cxnSpMkLst>
        </pc:cxnChg>
        <pc:cxnChg chg="add mod">
          <ac:chgData name="赫杰辉" userId="85678829-4e7c-4bf4-bb9b-7d8eed3eae83" providerId="ADAL" clId="{2F0F66B4-500C-4A85-99C5-4B4A4B151E09}" dt="2023-06-26T06:15:40.322" v="126"/>
          <ac:cxnSpMkLst>
            <pc:docMk/>
            <pc:sldMk cId="3236048808" sldId="257"/>
            <ac:cxnSpMk id="32" creationId="{EE46C72A-6710-2886-D4A5-663963A4896F}"/>
          </ac:cxnSpMkLst>
        </pc:cxnChg>
      </pc:sldChg>
      <pc:sldChg chg="addSp modSp add mod">
        <pc:chgData name="赫杰辉" userId="85678829-4e7c-4bf4-bb9b-7d8eed3eae83" providerId="ADAL" clId="{2F0F66B4-500C-4A85-99C5-4B4A4B151E09}" dt="2023-06-26T06:16:58.193" v="135"/>
        <pc:sldMkLst>
          <pc:docMk/>
          <pc:sldMk cId="1166214813" sldId="258"/>
        </pc:sldMkLst>
        <pc:spChg chg="mod">
          <ac:chgData name="赫杰辉" userId="85678829-4e7c-4bf4-bb9b-7d8eed3eae83" providerId="ADAL" clId="{2F0F66B4-500C-4A85-99C5-4B4A4B151E09}" dt="2023-06-26T06:16:40.843" v="134" actId="2711"/>
          <ac:spMkLst>
            <pc:docMk/>
            <pc:sldMk cId="1166214813" sldId="258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16:58.193" v="135"/>
          <ac:spMkLst>
            <pc:docMk/>
            <pc:sldMk cId="1166214813" sldId="258"/>
            <ac:spMk id="5" creationId="{4E600D20-E8C0-BAB5-DF7F-F185DC59DD30}"/>
          </ac:spMkLst>
        </pc:spChg>
        <pc:spChg chg="add mod">
          <ac:chgData name="赫杰辉" userId="85678829-4e7c-4bf4-bb9b-7d8eed3eae83" providerId="ADAL" clId="{2F0F66B4-500C-4A85-99C5-4B4A4B151E09}" dt="2023-06-26T06:16:58.193" v="135"/>
          <ac:spMkLst>
            <pc:docMk/>
            <pc:sldMk cId="1166214813" sldId="258"/>
            <ac:spMk id="6" creationId="{6A349C67-F251-2759-F338-76F4A3DE48EB}"/>
          </ac:spMkLst>
        </pc:spChg>
        <pc:spChg chg="add mod">
          <ac:chgData name="赫杰辉" userId="85678829-4e7c-4bf4-bb9b-7d8eed3eae83" providerId="ADAL" clId="{2F0F66B4-500C-4A85-99C5-4B4A4B151E09}" dt="2023-06-26T06:16:58.193" v="135"/>
          <ac:spMkLst>
            <pc:docMk/>
            <pc:sldMk cId="1166214813" sldId="258"/>
            <ac:spMk id="7" creationId="{108E2CBE-55C4-1562-3F98-0A4D86D70678}"/>
          </ac:spMkLst>
        </pc:spChg>
        <pc:spChg chg="add mod">
          <ac:chgData name="赫杰辉" userId="85678829-4e7c-4bf4-bb9b-7d8eed3eae83" providerId="ADAL" clId="{2F0F66B4-500C-4A85-99C5-4B4A4B151E09}" dt="2023-06-26T06:16:58.193" v="135"/>
          <ac:spMkLst>
            <pc:docMk/>
            <pc:sldMk cId="1166214813" sldId="258"/>
            <ac:spMk id="8" creationId="{79DB73BA-ED01-A8C1-4E40-5187E908283B}"/>
          </ac:spMkLst>
        </pc:spChg>
        <pc:spChg chg="add mod">
          <ac:chgData name="赫杰辉" userId="85678829-4e7c-4bf4-bb9b-7d8eed3eae83" providerId="ADAL" clId="{2F0F66B4-500C-4A85-99C5-4B4A4B151E09}" dt="2023-06-26T06:16:58.193" v="135"/>
          <ac:spMkLst>
            <pc:docMk/>
            <pc:sldMk cId="1166214813" sldId="258"/>
            <ac:spMk id="9" creationId="{532AEAB4-E9DB-EDE8-0118-97EFCAF6F448}"/>
          </ac:spMkLst>
        </pc:spChg>
        <pc:graphicFrameChg chg="add mod">
          <ac:chgData name="赫杰辉" userId="85678829-4e7c-4bf4-bb9b-7d8eed3eae83" providerId="ADAL" clId="{2F0F66B4-500C-4A85-99C5-4B4A4B151E09}" dt="2023-06-26T06:16:58.193" v="135"/>
          <ac:graphicFrameMkLst>
            <pc:docMk/>
            <pc:sldMk cId="1166214813" sldId="258"/>
            <ac:graphicFrameMk id="3" creationId="{1E821ACC-F522-BDEC-6968-20CA6C66B675}"/>
          </ac:graphicFrameMkLst>
        </pc:graphicFrameChg>
      </pc:sldChg>
      <pc:sldChg chg="addSp delSp modSp new del mod">
        <pc:chgData name="赫杰辉" userId="85678829-4e7c-4bf4-bb9b-7d8eed3eae83" providerId="ADAL" clId="{2F0F66B4-500C-4A85-99C5-4B4A4B151E09}" dt="2023-06-26T06:14:11.734" v="98" actId="47"/>
        <pc:sldMkLst>
          <pc:docMk/>
          <pc:sldMk cId="1935791103" sldId="258"/>
        </pc:sldMkLst>
        <pc:spChg chg="mod">
          <ac:chgData name="赫杰辉" userId="85678829-4e7c-4bf4-bb9b-7d8eed3eae83" providerId="ADAL" clId="{2F0F66B4-500C-4A85-99C5-4B4A4B151E09}" dt="2023-06-26T06:07:51.806" v="48" actId="20577"/>
          <ac:spMkLst>
            <pc:docMk/>
            <pc:sldMk cId="1935791103" sldId="258"/>
            <ac:spMk id="2" creationId="{ACE957B0-C2A5-92D6-80CA-B15748C502A8}"/>
          </ac:spMkLst>
        </pc:spChg>
        <pc:spChg chg="del">
          <ac:chgData name="赫杰辉" userId="85678829-4e7c-4bf4-bb9b-7d8eed3eae83" providerId="ADAL" clId="{2F0F66B4-500C-4A85-99C5-4B4A4B151E09}" dt="2023-06-26T06:07:33.310" v="13" actId="478"/>
          <ac:spMkLst>
            <pc:docMk/>
            <pc:sldMk cId="1935791103" sldId="258"/>
            <ac:spMk id="3" creationId="{DD007454-71AE-AD5C-3BC0-7B2DB723F360}"/>
          </ac:spMkLst>
        </pc:spChg>
        <pc:spChg chg="add mod">
          <ac:chgData name="赫杰辉" userId="85678829-4e7c-4bf4-bb9b-7d8eed3eae83" providerId="ADAL" clId="{2F0F66B4-500C-4A85-99C5-4B4A4B151E09}" dt="2023-06-26T06:08:07.908" v="49"/>
          <ac:spMkLst>
            <pc:docMk/>
            <pc:sldMk cId="1935791103" sldId="258"/>
            <ac:spMk id="5" creationId="{D303BCD6-4758-8401-313D-2FD8E2B980B1}"/>
          </ac:spMkLst>
        </pc:spChg>
        <pc:spChg chg="add mod">
          <ac:chgData name="赫杰辉" userId="85678829-4e7c-4bf4-bb9b-7d8eed3eae83" providerId="ADAL" clId="{2F0F66B4-500C-4A85-99C5-4B4A4B151E09}" dt="2023-06-26T06:08:07.908" v="49"/>
          <ac:spMkLst>
            <pc:docMk/>
            <pc:sldMk cId="1935791103" sldId="258"/>
            <ac:spMk id="6" creationId="{B7685442-9FE3-F200-6D3C-1B74DCD8001F}"/>
          </ac:spMkLst>
        </pc:spChg>
        <pc:spChg chg="add mod">
          <ac:chgData name="赫杰辉" userId="85678829-4e7c-4bf4-bb9b-7d8eed3eae83" providerId="ADAL" clId="{2F0F66B4-500C-4A85-99C5-4B4A4B151E09}" dt="2023-06-26T06:08:07.908" v="49"/>
          <ac:spMkLst>
            <pc:docMk/>
            <pc:sldMk cId="1935791103" sldId="258"/>
            <ac:spMk id="7" creationId="{99798F81-CBE1-976A-0AFA-3BEEBAF1B113}"/>
          </ac:spMkLst>
        </pc:spChg>
        <pc:spChg chg="add mod">
          <ac:chgData name="赫杰辉" userId="85678829-4e7c-4bf4-bb9b-7d8eed3eae83" providerId="ADAL" clId="{2F0F66B4-500C-4A85-99C5-4B4A4B151E09}" dt="2023-06-26T06:08:07.908" v="49"/>
          <ac:spMkLst>
            <pc:docMk/>
            <pc:sldMk cId="1935791103" sldId="258"/>
            <ac:spMk id="8" creationId="{4F4D3EC4-762B-548D-8AEE-B27DFD887749}"/>
          </ac:spMkLst>
        </pc:spChg>
        <pc:spChg chg="add mod">
          <ac:chgData name="赫杰辉" userId="85678829-4e7c-4bf4-bb9b-7d8eed3eae83" providerId="ADAL" clId="{2F0F66B4-500C-4A85-99C5-4B4A4B151E09}" dt="2023-06-26T06:08:07.908" v="49"/>
          <ac:spMkLst>
            <pc:docMk/>
            <pc:sldMk cId="1935791103" sldId="258"/>
            <ac:spMk id="9" creationId="{3FF6A4D9-5785-D857-52E3-4AC41ED17C63}"/>
          </ac:spMkLst>
        </pc:spChg>
        <pc:graphicFrameChg chg="add mod">
          <ac:chgData name="赫杰辉" userId="85678829-4e7c-4bf4-bb9b-7d8eed3eae83" providerId="ADAL" clId="{2F0F66B4-500C-4A85-99C5-4B4A4B151E09}" dt="2023-06-26T06:08:07.908" v="49"/>
          <ac:graphicFrameMkLst>
            <pc:docMk/>
            <pc:sldMk cId="1935791103" sldId="258"/>
            <ac:graphicFrameMk id="4" creationId="{3437BC0A-7C1E-D2B8-7EEC-9149D0A9AAFB}"/>
          </ac:graphicFrameMkLst>
        </pc:graphicFrameChg>
      </pc:sldChg>
      <pc:sldChg chg="addSp delSp modSp add del mod">
        <pc:chgData name="赫杰辉" userId="85678829-4e7c-4bf4-bb9b-7d8eed3eae83" providerId="ADAL" clId="{2F0F66B4-500C-4A85-99C5-4B4A4B151E09}" dt="2023-06-26T06:14:11.734" v="98" actId="47"/>
        <pc:sldMkLst>
          <pc:docMk/>
          <pc:sldMk cId="2296491534" sldId="259"/>
        </pc:sldMkLst>
        <pc:spChg chg="mod">
          <ac:chgData name="赫杰辉" userId="85678829-4e7c-4bf4-bb9b-7d8eed3eae83" providerId="ADAL" clId="{2F0F66B4-500C-4A85-99C5-4B4A4B151E09}" dt="2023-06-26T06:08:19.286" v="51" actId="20577"/>
          <ac:spMkLst>
            <pc:docMk/>
            <pc:sldMk cId="2296491534" sldId="259"/>
            <ac:spMk id="2" creationId="{ACE957B0-C2A5-92D6-80CA-B15748C502A8}"/>
          </ac:spMkLst>
        </pc:spChg>
        <pc:spChg chg="mod">
          <ac:chgData name="赫杰辉" userId="85678829-4e7c-4bf4-bb9b-7d8eed3eae83" providerId="ADAL" clId="{2F0F66B4-500C-4A85-99C5-4B4A4B151E09}" dt="2023-06-26T06:08:31.134" v="52"/>
          <ac:spMkLst>
            <pc:docMk/>
            <pc:sldMk cId="2296491534" sldId="259"/>
            <ac:spMk id="4" creationId="{AADE5A52-5812-1F62-ADF0-3AC2C0F37D63}"/>
          </ac:spMkLst>
        </pc:spChg>
        <pc:spChg chg="mod">
          <ac:chgData name="赫杰辉" userId="85678829-4e7c-4bf4-bb9b-7d8eed3eae83" providerId="ADAL" clId="{2F0F66B4-500C-4A85-99C5-4B4A4B151E09}" dt="2023-06-26T06:08:31.134" v="52"/>
          <ac:spMkLst>
            <pc:docMk/>
            <pc:sldMk cId="2296491534" sldId="259"/>
            <ac:spMk id="5" creationId="{7528F8CD-6B00-B330-4D1C-5E6CE7C612D2}"/>
          </ac:spMkLst>
        </pc:spChg>
        <pc:spChg chg="add del mod">
          <ac:chgData name="赫杰辉" userId="85678829-4e7c-4bf4-bb9b-7d8eed3eae83" providerId="ADAL" clId="{2F0F66B4-500C-4A85-99C5-4B4A4B151E09}" dt="2023-06-26T06:08:40.341" v="53"/>
          <ac:spMkLst>
            <pc:docMk/>
            <pc:sldMk cId="2296491534" sldId="259"/>
            <ac:spMk id="6" creationId="{F00EC6A6-264B-68FF-6C00-C40B384610F5}"/>
          </ac:spMkLst>
        </pc:spChg>
        <pc:spChg chg="add del mod">
          <ac:chgData name="赫杰辉" userId="85678829-4e7c-4bf4-bb9b-7d8eed3eae83" providerId="ADAL" clId="{2F0F66B4-500C-4A85-99C5-4B4A4B151E09}" dt="2023-06-26T06:08:40.341" v="53"/>
          <ac:spMkLst>
            <pc:docMk/>
            <pc:sldMk cId="2296491534" sldId="259"/>
            <ac:spMk id="7" creationId="{FBE8A33D-B39E-1E7E-8C24-A86CBFE32463}"/>
          </ac:spMkLst>
        </pc:spChg>
        <pc:spChg chg="mod">
          <ac:chgData name="赫杰辉" userId="85678829-4e7c-4bf4-bb9b-7d8eed3eae83" providerId="ADAL" clId="{2F0F66B4-500C-4A85-99C5-4B4A4B151E09}" dt="2023-06-26T06:08:41.427" v="54"/>
          <ac:spMkLst>
            <pc:docMk/>
            <pc:sldMk cId="2296491534" sldId="259"/>
            <ac:spMk id="11" creationId="{C2754B6C-42B3-1331-7D63-4498DA5ED06D}"/>
          </ac:spMkLst>
        </pc:spChg>
        <pc:spChg chg="mod">
          <ac:chgData name="赫杰辉" userId="85678829-4e7c-4bf4-bb9b-7d8eed3eae83" providerId="ADAL" clId="{2F0F66B4-500C-4A85-99C5-4B4A4B151E09}" dt="2023-06-26T06:08:41.427" v="54"/>
          <ac:spMkLst>
            <pc:docMk/>
            <pc:sldMk cId="2296491534" sldId="259"/>
            <ac:spMk id="12" creationId="{DD5A993F-8C20-A34D-0B57-A0C9EB96F5F0}"/>
          </ac:spMkLst>
        </pc:spChg>
        <pc:spChg chg="add mod">
          <ac:chgData name="赫杰辉" userId="85678829-4e7c-4bf4-bb9b-7d8eed3eae83" providerId="ADAL" clId="{2F0F66B4-500C-4A85-99C5-4B4A4B151E09}" dt="2023-06-26T06:08:55.451" v="57" actId="1076"/>
          <ac:spMkLst>
            <pc:docMk/>
            <pc:sldMk cId="2296491534" sldId="259"/>
            <ac:spMk id="13" creationId="{222F53B7-536D-85B4-C417-B14CA0B9DACF}"/>
          </ac:spMkLst>
        </pc:spChg>
        <pc:spChg chg="add mod">
          <ac:chgData name="赫杰辉" userId="85678829-4e7c-4bf4-bb9b-7d8eed3eae83" providerId="ADAL" clId="{2F0F66B4-500C-4A85-99C5-4B4A4B151E09}" dt="2023-06-26T06:08:55.451" v="57" actId="1076"/>
          <ac:spMkLst>
            <pc:docMk/>
            <pc:sldMk cId="2296491534" sldId="259"/>
            <ac:spMk id="14" creationId="{461E39FC-A838-C0C5-4755-7A1362DE5BE4}"/>
          </ac:spMkLst>
        </pc:spChg>
        <pc:grpChg chg="add del mod">
          <ac:chgData name="赫杰辉" userId="85678829-4e7c-4bf4-bb9b-7d8eed3eae83" providerId="ADAL" clId="{2F0F66B4-500C-4A85-99C5-4B4A4B151E09}" dt="2023-06-26T06:08:40.341" v="53"/>
          <ac:grpSpMkLst>
            <pc:docMk/>
            <pc:sldMk cId="2296491534" sldId="259"/>
            <ac:grpSpMk id="3" creationId="{1C51580E-8AC5-6FD9-1EEA-91E6438DDE79}"/>
          </ac:grpSpMkLst>
        </pc:grpChg>
        <pc:grpChg chg="add mod">
          <ac:chgData name="赫杰辉" userId="85678829-4e7c-4bf4-bb9b-7d8eed3eae83" providerId="ADAL" clId="{2F0F66B4-500C-4A85-99C5-4B4A4B151E09}" dt="2023-06-26T06:08:55.451" v="57" actId="1076"/>
          <ac:grpSpMkLst>
            <pc:docMk/>
            <pc:sldMk cId="2296491534" sldId="259"/>
            <ac:grpSpMk id="10" creationId="{42841161-C978-59C3-6447-D58081FE85C6}"/>
          </ac:grpSpMkLst>
        </pc:grpChg>
        <pc:graphicFrameChg chg="add del mod">
          <ac:chgData name="赫杰辉" userId="85678829-4e7c-4bf4-bb9b-7d8eed3eae83" providerId="ADAL" clId="{2F0F66B4-500C-4A85-99C5-4B4A4B151E09}" dt="2023-06-26T06:08:40.341" v="53"/>
          <ac:graphicFrameMkLst>
            <pc:docMk/>
            <pc:sldMk cId="2296491534" sldId="259"/>
            <ac:graphicFrameMk id="8" creationId="{BEFCF551-6B5C-DC8C-001B-64D04716FBC8}"/>
          </ac:graphicFrameMkLst>
        </pc:graphicFrameChg>
        <pc:graphicFrameChg chg="add mod">
          <ac:chgData name="赫杰辉" userId="85678829-4e7c-4bf4-bb9b-7d8eed3eae83" providerId="ADAL" clId="{2F0F66B4-500C-4A85-99C5-4B4A4B151E09}" dt="2023-06-26T06:08:55.451" v="57" actId="1076"/>
          <ac:graphicFrameMkLst>
            <pc:docMk/>
            <pc:sldMk cId="2296491534" sldId="259"/>
            <ac:graphicFrameMk id="15" creationId="{21AF1D3B-310C-BCAF-0EA0-65A249C4528E}"/>
          </ac:graphicFrameMkLst>
        </pc:graphicFrameChg>
        <pc:picChg chg="add del mod">
          <ac:chgData name="赫杰辉" userId="85678829-4e7c-4bf4-bb9b-7d8eed3eae83" providerId="ADAL" clId="{2F0F66B4-500C-4A85-99C5-4B4A4B151E09}" dt="2023-06-26T06:08:40.341" v="53"/>
          <ac:picMkLst>
            <pc:docMk/>
            <pc:sldMk cId="2296491534" sldId="259"/>
            <ac:picMk id="9" creationId="{CB1C3B2B-4FAE-8474-048A-FD0734BD8A6F}"/>
          </ac:picMkLst>
        </pc:picChg>
        <pc:picChg chg="add mod">
          <ac:chgData name="赫杰辉" userId="85678829-4e7c-4bf4-bb9b-7d8eed3eae83" providerId="ADAL" clId="{2F0F66B4-500C-4A85-99C5-4B4A4B151E09}" dt="2023-06-26T06:08:55.451" v="57" actId="1076"/>
          <ac:picMkLst>
            <pc:docMk/>
            <pc:sldMk cId="2296491534" sldId="259"/>
            <ac:picMk id="16" creationId="{D05C35CE-97AD-F8B3-269F-B3068460089D}"/>
          </ac:picMkLst>
        </pc:picChg>
      </pc:sldChg>
      <pc:sldChg chg="add del">
        <pc:chgData name="赫杰辉" userId="85678829-4e7c-4bf4-bb9b-7d8eed3eae83" providerId="ADAL" clId="{2F0F66B4-500C-4A85-99C5-4B4A4B151E09}" dt="2023-06-26T06:17:08.308" v="136" actId="47"/>
        <pc:sldMkLst>
          <pc:docMk/>
          <pc:sldMk cId="2951582419" sldId="259"/>
        </pc:sldMkLst>
      </pc:sldChg>
      <pc:sldChg chg="addSp modSp add mod">
        <pc:chgData name="赫杰辉" userId="85678829-4e7c-4bf4-bb9b-7d8eed3eae83" providerId="ADAL" clId="{2F0F66B4-500C-4A85-99C5-4B4A4B151E09}" dt="2023-06-26T06:17:15.668" v="137"/>
        <pc:sldMkLst>
          <pc:docMk/>
          <pc:sldMk cId="1700053896" sldId="260"/>
        </pc:sldMkLst>
        <pc:spChg chg="mod">
          <ac:chgData name="赫杰辉" userId="85678829-4e7c-4bf4-bb9b-7d8eed3eae83" providerId="ADAL" clId="{2F0F66B4-500C-4A85-99C5-4B4A4B151E09}" dt="2023-06-26T06:16:24.820" v="133"/>
          <ac:spMkLst>
            <pc:docMk/>
            <pc:sldMk cId="1700053896" sldId="260"/>
            <ac:spMk id="4" creationId="{106F8D74-6B66-9050-10E2-7A593C4A71B8}"/>
          </ac:spMkLst>
        </pc:spChg>
        <pc:spChg chg="mod">
          <ac:chgData name="赫杰辉" userId="85678829-4e7c-4bf4-bb9b-7d8eed3eae83" providerId="ADAL" clId="{2F0F66B4-500C-4A85-99C5-4B4A4B151E09}" dt="2023-06-26T06:17:15.668" v="137"/>
          <ac:spMkLst>
            <pc:docMk/>
            <pc:sldMk cId="1700053896" sldId="260"/>
            <ac:spMk id="5" creationId="{EC6A57C5-4D4D-D7D2-E400-FDEDDDF9B9C6}"/>
          </ac:spMkLst>
        </pc:spChg>
        <pc:spChg chg="mod">
          <ac:chgData name="赫杰辉" userId="85678829-4e7c-4bf4-bb9b-7d8eed3eae83" providerId="ADAL" clId="{2F0F66B4-500C-4A85-99C5-4B4A4B151E09}" dt="2023-06-26T06:17:15.668" v="137"/>
          <ac:spMkLst>
            <pc:docMk/>
            <pc:sldMk cId="1700053896" sldId="260"/>
            <ac:spMk id="6" creationId="{9E3D56C3-1EB7-33B0-6A1B-99C941B577A6}"/>
          </ac:spMkLst>
        </pc:spChg>
        <pc:spChg chg="add mod">
          <ac:chgData name="赫杰辉" userId="85678829-4e7c-4bf4-bb9b-7d8eed3eae83" providerId="ADAL" clId="{2F0F66B4-500C-4A85-99C5-4B4A4B151E09}" dt="2023-06-26T06:17:15.668" v="137"/>
          <ac:spMkLst>
            <pc:docMk/>
            <pc:sldMk cId="1700053896" sldId="260"/>
            <ac:spMk id="7" creationId="{96A6F4FA-0614-11FA-9E18-35E9E1D1D300}"/>
          </ac:spMkLst>
        </pc:spChg>
        <pc:spChg chg="add mod">
          <ac:chgData name="赫杰辉" userId="85678829-4e7c-4bf4-bb9b-7d8eed3eae83" providerId="ADAL" clId="{2F0F66B4-500C-4A85-99C5-4B4A4B151E09}" dt="2023-06-26T06:17:15.668" v="137"/>
          <ac:spMkLst>
            <pc:docMk/>
            <pc:sldMk cId="1700053896" sldId="260"/>
            <ac:spMk id="8" creationId="{9405CDC7-7EA8-06A6-1339-1A0E5CDEDBF9}"/>
          </ac:spMkLst>
        </pc:spChg>
        <pc:grpChg chg="add mod">
          <ac:chgData name="赫杰辉" userId="85678829-4e7c-4bf4-bb9b-7d8eed3eae83" providerId="ADAL" clId="{2F0F66B4-500C-4A85-99C5-4B4A4B151E09}" dt="2023-06-26T06:17:15.668" v="137"/>
          <ac:grpSpMkLst>
            <pc:docMk/>
            <pc:sldMk cId="1700053896" sldId="260"/>
            <ac:grpSpMk id="3" creationId="{14D595CD-012E-9FF4-5F76-6D85EF083F7D}"/>
          </ac:grpSpMkLst>
        </pc:grpChg>
        <pc:graphicFrameChg chg="add mod">
          <ac:chgData name="赫杰辉" userId="85678829-4e7c-4bf4-bb9b-7d8eed3eae83" providerId="ADAL" clId="{2F0F66B4-500C-4A85-99C5-4B4A4B151E09}" dt="2023-06-26T06:17:15.668" v="137"/>
          <ac:graphicFrameMkLst>
            <pc:docMk/>
            <pc:sldMk cId="1700053896" sldId="260"/>
            <ac:graphicFrameMk id="9" creationId="{C940CEC7-FEE1-773C-1C5C-BB3FFE2EAACA}"/>
          </ac:graphicFrameMkLst>
        </pc:graphicFrameChg>
        <pc:picChg chg="add mod">
          <ac:chgData name="赫杰辉" userId="85678829-4e7c-4bf4-bb9b-7d8eed3eae83" providerId="ADAL" clId="{2F0F66B4-500C-4A85-99C5-4B4A4B151E09}" dt="2023-06-26T06:17:15.668" v="137"/>
          <ac:picMkLst>
            <pc:docMk/>
            <pc:sldMk cId="1700053896" sldId="260"/>
            <ac:picMk id="10" creationId="{373AC17F-853D-0AA5-3A81-2F2E40E75C22}"/>
          </ac:picMkLst>
        </pc:picChg>
      </pc:sldChg>
      <pc:sldChg chg="addSp modSp add del mod">
        <pc:chgData name="赫杰辉" userId="85678829-4e7c-4bf4-bb9b-7d8eed3eae83" providerId="ADAL" clId="{2F0F66B4-500C-4A85-99C5-4B4A4B151E09}" dt="2023-06-26T06:14:11.734" v="98" actId="47"/>
        <pc:sldMkLst>
          <pc:docMk/>
          <pc:sldMk cId="2166519297" sldId="260"/>
        </pc:sldMkLst>
        <pc:spChg chg="mod">
          <ac:chgData name="赫杰辉" userId="85678829-4e7c-4bf4-bb9b-7d8eed3eae83" providerId="ADAL" clId="{2F0F66B4-500C-4A85-99C5-4B4A4B151E09}" dt="2023-06-26T06:09:29.716" v="61" actId="2711"/>
          <ac:spMkLst>
            <pc:docMk/>
            <pc:sldMk cId="2166519297" sldId="260"/>
            <ac:spMk id="2" creationId="{ACE957B0-C2A5-92D6-80CA-B15748C502A8}"/>
          </ac:spMkLst>
        </pc:spChg>
        <pc:spChg chg="mod">
          <ac:chgData name="赫杰辉" userId="85678829-4e7c-4bf4-bb9b-7d8eed3eae83" providerId="ADAL" clId="{2F0F66B4-500C-4A85-99C5-4B4A4B151E09}" dt="2023-06-26T06:09:59.920" v="62"/>
          <ac:spMkLst>
            <pc:docMk/>
            <pc:sldMk cId="2166519297" sldId="260"/>
            <ac:spMk id="4" creationId="{A99C656F-1D8D-7D4D-6C26-B1FE3D74454D}"/>
          </ac:spMkLst>
        </pc:spChg>
        <pc:spChg chg="mod">
          <ac:chgData name="赫杰辉" userId="85678829-4e7c-4bf4-bb9b-7d8eed3eae83" providerId="ADAL" clId="{2F0F66B4-500C-4A85-99C5-4B4A4B151E09}" dt="2023-06-26T06:09:59.920" v="62"/>
          <ac:spMkLst>
            <pc:docMk/>
            <pc:sldMk cId="2166519297" sldId="260"/>
            <ac:spMk id="5" creationId="{22E47D30-2B3A-07DE-CCC5-6CC24C0A42FD}"/>
          </ac:spMkLst>
        </pc:spChg>
        <pc:spChg chg="add mod">
          <ac:chgData name="赫杰辉" userId="85678829-4e7c-4bf4-bb9b-7d8eed3eae83" providerId="ADAL" clId="{2F0F66B4-500C-4A85-99C5-4B4A4B151E09}" dt="2023-06-26T06:10:02.972" v="63" actId="1076"/>
          <ac:spMkLst>
            <pc:docMk/>
            <pc:sldMk cId="2166519297" sldId="260"/>
            <ac:spMk id="6" creationId="{BB64DB73-E274-0ADB-82A9-DEAE2F7A6C76}"/>
          </ac:spMkLst>
        </pc:spChg>
        <pc:spChg chg="add mod">
          <ac:chgData name="赫杰辉" userId="85678829-4e7c-4bf4-bb9b-7d8eed3eae83" providerId="ADAL" clId="{2F0F66B4-500C-4A85-99C5-4B4A4B151E09}" dt="2023-06-26T06:10:02.972" v="63" actId="1076"/>
          <ac:spMkLst>
            <pc:docMk/>
            <pc:sldMk cId="2166519297" sldId="260"/>
            <ac:spMk id="7" creationId="{8E7970C7-C5A8-2815-5E78-7B5A2E394C0B}"/>
          </ac:spMkLst>
        </pc:spChg>
        <pc:grpChg chg="add mod">
          <ac:chgData name="赫杰辉" userId="85678829-4e7c-4bf4-bb9b-7d8eed3eae83" providerId="ADAL" clId="{2F0F66B4-500C-4A85-99C5-4B4A4B151E09}" dt="2023-06-26T06:10:02.972" v="63" actId="1076"/>
          <ac:grpSpMkLst>
            <pc:docMk/>
            <pc:sldMk cId="2166519297" sldId="260"/>
            <ac:grpSpMk id="3" creationId="{1134F949-99F3-3287-9C11-517128C86983}"/>
          </ac:grpSpMkLst>
        </pc:grpChg>
        <pc:picChg chg="add mod">
          <ac:chgData name="赫杰辉" userId="85678829-4e7c-4bf4-bb9b-7d8eed3eae83" providerId="ADAL" clId="{2F0F66B4-500C-4A85-99C5-4B4A4B151E09}" dt="2023-06-26T06:10:02.972" v="63" actId="1076"/>
          <ac:picMkLst>
            <pc:docMk/>
            <pc:sldMk cId="2166519297" sldId="260"/>
            <ac:picMk id="8" creationId="{EB943CD4-752E-FAB9-8374-E26E280CEC85}"/>
          </ac:picMkLst>
        </pc:picChg>
      </pc:sldChg>
      <pc:sldChg chg="addSp modSp add mod">
        <pc:chgData name="赫杰辉" userId="85678829-4e7c-4bf4-bb9b-7d8eed3eae83" providerId="ADAL" clId="{2F0F66B4-500C-4A85-99C5-4B4A4B151E09}" dt="2023-06-26T06:17:31.842" v="139"/>
        <pc:sldMkLst>
          <pc:docMk/>
          <pc:sldMk cId="1103811457" sldId="261"/>
        </pc:sldMkLst>
        <pc:spChg chg="mod">
          <ac:chgData name="赫杰辉" userId="85678829-4e7c-4bf4-bb9b-7d8eed3eae83" providerId="ADAL" clId="{2F0F66B4-500C-4A85-99C5-4B4A4B151E09}" dt="2023-06-26T06:17:22.514" v="138"/>
          <ac:spMkLst>
            <pc:docMk/>
            <pc:sldMk cId="1103811457" sldId="261"/>
            <ac:spMk id="4" creationId="{106F8D74-6B66-9050-10E2-7A593C4A71B8}"/>
          </ac:spMkLst>
        </pc:spChg>
        <pc:spChg chg="mod">
          <ac:chgData name="赫杰辉" userId="85678829-4e7c-4bf4-bb9b-7d8eed3eae83" providerId="ADAL" clId="{2F0F66B4-500C-4A85-99C5-4B4A4B151E09}" dt="2023-06-26T06:17:31.842" v="139"/>
          <ac:spMkLst>
            <pc:docMk/>
            <pc:sldMk cId="1103811457" sldId="261"/>
            <ac:spMk id="5" creationId="{084E3C95-9B47-8591-C031-49C141C02433}"/>
          </ac:spMkLst>
        </pc:spChg>
        <pc:spChg chg="mod">
          <ac:chgData name="赫杰辉" userId="85678829-4e7c-4bf4-bb9b-7d8eed3eae83" providerId="ADAL" clId="{2F0F66B4-500C-4A85-99C5-4B4A4B151E09}" dt="2023-06-26T06:17:31.842" v="139"/>
          <ac:spMkLst>
            <pc:docMk/>
            <pc:sldMk cId="1103811457" sldId="261"/>
            <ac:spMk id="6" creationId="{A71E1678-D597-0450-2F3C-FA4FCA6E4044}"/>
          </ac:spMkLst>
        </pc:spChg>
        <pc:spChg chg="add mod">
          <ac:chgData name="赫杰辉" userId="85678829-4e7c-4bf4-bb9b-7d8eed3eae83" providerId="ADAL" clId="{2F0F66B4-500C-4A85-99C5-4B4A4B151E09}" dt="2023-06-26T06:17:31.842" v="139"/>
          <ac:spMkLst>
            <pc:docMk/>
            <pc:sldMk cId="1103811457" sldId="261"/>
            <ac:spMk id="7" creationId="{037C6B2F-8554-4438-9F2A-826C042934ED}"/>
          </ac:spMkLst>
        </pc:spChg>
        <pc:spChg chg="add mod">
          <ac:chgData name="赫杰辉" userId="85678829-4e7c-4bf4-bb9b-7d8eed3eae83" providerId="ADAL" clId="{2F0F66B4-500C-4A85-99C5-4B4A4B151E09}" dt="2023-06-26T06:17:31.842" v="139"/>
          <ac:spMkLst>
            <pc:docMk/>
            <pc:sldMk cId="1103811457" sldId="261"/>
            <ac:spMk id="8" creationId="{022D22D5-FFDE-ADB2-8FA7-11026D440AE2}"/>
          </ac:spMkLst>
        </pc:spChg>
        <pc:grpChg chg="add mod">
          <ac:chgData name="赫杰辉" userId="85678829-4e7c-4bf4-bb9b-7d8eed3eae83" providerId="ADAL" clId="{2F0F66B4-500C-4A85-99C5-4B4A4B151E09}" dt="2023-06-26T06:17:31.842" v="139"/>
          <ac:grpSpMkLst>
            <pc:docMk/>
            <pc:sldMk cId="1103811457" sldId="261"/>
            <ac:grpSpMk id="3" creationId="{C9FA5F68-696C-176A-ED94-9A59E6B78C04}"/>
          </ac:grpSpMkLst>
        </pc:grpChg>
        <pc:picChg chg="add mod">
          <ac:chgData name="赫杰辉" userId="85678829-4e7c-4bf4-bb9b-7d8eed3eae83" providerId="ADAL" clId="{2F0F66B4-500C-4A85-99C5-4B4A4B151E09}" dt="2023-06-26T06:17:31.842" v="139"/>
          <ac:picMkLst>
            <pc:docMk/>
            <pc:sldMk cId="1103811457" sldId="261"/>
            <ac:picMk id="9" creationId="{F3F0C638-AF4F-C250-FDC9-AFA4B78A8D22}"/>
          </ac:picMkLst>
        </pc:picChg>
      </pc:sldChg>
      <pc:sldChg chg="addSp delSp modSp add del mod">
        <pc:chgData name="赫杰辉" userId="85678829-4e7c-4bf4-bb9b-7d8eed3eae83" providerId="ADAL" clId="{2F0F66B4-500C-4A85-99C5-4B4A4B151E09}" dt="2023-06-26T06:14:11.734" v="98" actId="47"/>
        <pc:sldMkLst>
          <pc:docMk/>
          <pc:sldMk cId="3251411544" sldId="261"/>
        </pc:sldMkLst>
        <pc:spChg chg="mod">
          <ac:chgData name="赫杰辉" userId="85678829-4e7c-4bf4-bb9b-7d8eed3eae83" providerId="ADAL" clId="{2F0F66B4-500C-4A85-99C5-4B4A4B151E09}" dt="2023-06-26T06:10:25.157" v="67" actId="20577"/>
          <ac:spMkLst>
            <pc:docMk/>
            <pc:sldMk cId="3251411544" sldId="261"/>
            <ac:spMk id="2" creationId="{ACE957B0-C2A5-92D6-80CA-B15748C502A8}"/>
          </ac:spMkLst>
        </pc:spChg>
        <pc:spChg chg="mod">
          <ac:chgData name="赫杰辉" userId="85678829-4e7c-4bf4-bb9b-7d8eed3eae83" providerId="ADAL" clId="{2F0F66B4-500C-4A85-99C5-4B4A4B151E09}" dt="2023-06-26T06:10:16.111" v="64"/>
          <ac:spMkLst>
            <pc:docMk/>
            <pc:sldMk cId="3251411544" sldId="261"/>
            <ac:spMk id="4" creationId="{82B836D1-654A-4276-B663-470ACAF9982B}"/>
          </ac:spMkLst>
        </pc:spChg>
        <pc:spChg chg="mod">
          <ac:chgData name="赫杰辉" userId="85678829-4e7c-4bf4-bb9b-7d8eed3eae83" providerId="ADAL" clId="{2F0F66B4-500C-4A85-99C5-4B4A4B151E09}" dt="2023-06-26T06:10:16.111" v="64"/>
          <ac:spMkLst>
            <pc:docMk/>
            <pc:sldMk cId="3251411544" sldId="261"/>
            <ac:spMk id="5" creationId="{CF894A1F-8056-D0E4-BEA3-F544E912641C}"/>
          </ac:spMkLst>
        </pc:spChg>
        <pc:spChg chg="add del mod">
          <ac:chgData name="赫杰辉" userId="85678829-4e7c-4bf4-bb9b-7d8eed3eae83" providerId="ADAL" clId="{2F0F66B4-500C-4A85-99C5-4B4A4B151E09}" dt="2023-06-26T06:10:17.336" v="65"/>
          <ac:spMkLst>
            <pc:docMk/>
            <pc:sldMk cId="3251411544" sldId="261"/>
            <ac:spMk id="6" creationId="{4C195368-3622-B572-50C5-3E9CE40FED5F}"/>
          </ac:spMkLst>
        </pc:spChg>
        <pc:spChg chg="add del mod">
          <ac:chgData name="赫杰辉" userId="85678829-4e7c-4bf4-bb9b-7d8eed3eae83" providerId="ADAL" clId="{2F0F66B4-500C-4A85-99C5-4B4A4B151E09}" dt="2023-06-26T06:10:17.336" v="65"/>
          <ac:spMkLst>
            <pc:docMk/>
            <pc:sldMk cId="3251411544" sldId="261"/>
            <ac:spMk id="7" creationId="{DBF72184-68E4-BDB7-0DBE-8B11AA94B77F}"/>
          </ac:spMkLst>
        </pc:spChg>
        <pc:spChg chg="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10" creationId="{20801ED8-0BBA-DBA2-26D1-9AF445F247D4}"/>
          </ac:spMkLst>
        </pc:spChg>
        <pc:spChg chg="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11" creationId="{697B8AD0-F23C-125D-C879-265461E44761}"/>
          </ac:spMkLst>
        </pc:spChg>
        <pc:spChg chg="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12" creationId="{F22698D5-8806-38B9-34D6-80B781C64720}"/>
          </ac:spMkLst>
        </pc:spChg>
        <pc:spChg chg="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13" creationId="{B02D0C29-1FC5-54D5-9DF9-F1EB4C64CF51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14" creationId="{AA2F678F-A5BA-180D-3586-023A475F96F3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15" creationId="{5FF50FB9-9B50-B689-2D80-E3C15E277185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16" creationId="{09B45838-D896-E221-06FA-7FE3EE3E30C9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17" creationId="{3EB9D31D-0801-CB93-874A-340B29F29F4F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18" creationId="{350D9D80-04F6-85CB-228B-27E1A4685274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19" creationId="{DAD398BD-06CE-9E7C-FA7C-1BE4350E5C10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20" creationId="{E0D14ED9-2A81-0C96-2EF2-87BF22F9DC54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21" creationId="{FE68712A-FFD6-0988-CDA0-F58CABE5788E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22" creationId="{E2E544E4-3D51-7E64-DDAA-77635D420AC8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23" creationId="{1BDA900F-58EA-1E54-6BBD-8B9C4DC31B61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24" creationId="{B5F5207B-7129-4C75-65EE-8ACE0691B607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29" creationId="{F4855812-9E91-DEDA-D238-591ED9A1FB3A}"/>
          </ac:spMkLst>
        </pc:spChg>
        <pc:spChg chg="add mod">
          <ac:chgData name="赫杰辉" userId="85678829-4e7c-4bf4-bb9b-7d8eed3eae83" providerId="ADAL" clId="{2F0F66B4-500C-4A85-99C5-4B4A4B151E09}" dt="2023-06-26T06:10:40.258" v="68"/>
          <ac:spMkLst>
            <pc:docMk/>
            <pc:sldMk cId="3251411544" sldId="261"/>
            <ac:spMk id="30" creationId="{37F84DC0-6922-F7A2-D1CD-BFBA705B970B}"/>
          </ac:spMkLst>
        </pc:spChg>
        <pc:grpChg chg="add del mod">
          <ac:chgData name="赫杰辉" userId="85678829-4e7c-4bf4-bb9b-7d8eed3eae83" providerId="ADAL" clId="{2F0F66B4-500C-4A85-99C5-4B4A4B151E09}" dt="2023-06-26T06:10:17.336" v="65"/>
          <ac:grpSpMkLst>
            <pc:docMk/>
            <pc:sldMk cId="3251411544" sldId="261"/>
            <ac:grpSpMk id="3" creationId="{7DB7F0EF-4BDA-D9A7-5C16-0E798B18A198}"/>
          </ac:grpSpMkLst>
        </pc:grpChg>
        <pc:grpChg chg="add mod">
          <ac:chgData name="赫杰辉" userId="85678829-4e7c-4bf4-bb9b-7d8eed3eae83" providerId="ADAL" clId="{2F0F66B4-500C-4A85-99C5-4B4A4B151E09}" dt="2023-06-26T06:10:40.258" v="68"/>
          <ac:grpSpMkLst>
            <pc:docMk/>
            <pc:sldMk cId="3251411544" sldId="261"/>
            <ac:grpSpMk id="9" creationId="{5A9A612F-3CD8-CE15-50B1-5D8F313420FD}"/>
          </ac:grpSpMkLst>
        </pc:grpChg>
        <pc:picChg chg="add del mod">
          <ac:chgData name="赫杰辉" userId="85678829-4e7c-4bf4-bb9b-7d8eed3eae83" providerId="ADAL" clId="{2F0F66B4-500C-4A85-99C5-4B4A4B151E09}" dt="2023-06-26T06:10:17.336" v="65"/>
          <ac:picMkLst>
            <pc:docMk/>
            <pc:sldMk cId="3251411544" sldId="261"/>
            <ac:picMk id="8" creationId="{8F3A30A5-3EB4-F90B-7BAF-2BFF48C6F472}"/>
          </ac:picMkLst>
        </pc:picChg>
        <pc:picChg chg="add mod">
          <ac:chgData name="赫杰辉" userId="85678829-4e7c-4bf4-bb9b-7d8eed3eae83" providerId="ADAL" clId="{2F0F66B4-500C-4A85-99C5-4B4A4B151E09}" dt="2023-06-26T06:10:40.258" v="68"/>
          <ac:picMkLst>
            <pc:docMk/>
            <pc:sldMk cId="3251411544" sldId="261"/>
            <ac:picMk id="25" creationId="{AD067EB3-E751-C635-8AD8-EFF758A6322B}"/>
          </ac:picMkLst>
        </pc:picChg>
        <pc:picChg chg="add mod">
          <ac:chgData name="赫杰辉" userId="85678829-4e7c-4bf4-bb9b-7d8eed3eae83" providerId="ADAL" clId="{2F0F66B4-500C-4A85-99C5-4B4A4B151E09}" dt="2023-06-26T06:10:40.258" v="68"/>
          <ac:picMkLst>
            <pc:docMk/>
            <pc:sldMk cId="3251411544" sldId="261"/>
            <ac:picMk id="26" creationId="{E2253ADE-9C15-B495-FF97-B52B19413445}"/>
          </ac:picMkLst>
        </pc:picChg>
        <pc:picChg chg="add mod">
          <ac:chgData name="赫杰辉" userId="85678829-4e7c-4bf4-bb9b-7d8eed3eae83" providerId="ADAL" clId="{2F0F66B4-500C-4A85-99C5-4B4A4B151E09}" dt="2023-06-26T06:10:40.258" v="68"/>
          <ac:picMkLst>
            <pc:docMk/>
            <pc:sldMk cId="3251411544" sldId="261"/>
            <ac:picMk id="27" creationId="{C411A655-F0C1-D0D2-0615-655D3FF02D3B}"/>
          </ac:picMkLst>
        </pc:picChg>
        <pc:picChg chg="add mod">
          <ac:chgData name="赫杰辉" userId="85678829-4e7c-4bf4-bb9b-7d8eed3eae83" providerId="ADAL" clId="{2F0F66B4-500C-4A85-99C5-4B4A4B151E09}" dt="2023-06-26T06:10:40.258" v="68"/>
          <ac:picMkLst>
            <pc:docMk/>
            <pc:sldMk cId="3251411544" sldId="261"/>
            <ac:picMk id="28" creationId="{C62F71C0-B650-3D60-AECE-7E614CDB4E13}"/>
          </ac:picMkLst>
        </pc:picChg>
      </pc:sldChg>
      <pc:sldChg chg="addSp modSp add del">
        <pc:chgData name="赫杰辉" userId="85678829-4e7c-4bf4-bb9b-7d8eed3eae83" providerId="ADAL" clId="{2F0F66B4-500C-4A85-99C5-4B4A4B151E09}" dt="2023-06-26T06:14:11.734" v="98" actId="47"/>
        <pc:sldMkLst>
          <pc:docMk/>
          <pc:sldMk cId="1152272595" sldId="262"/>
        </pc:sldMkLst>
        <pc:spChg chg="add mod">
          <ac:chgData name="赫杰辉" userId="85678829-4e7c-4bf4-bb9b-7d8eed3eae83" providerId="ADAL" clId="{2F0F66B4-500C-4A85-99C5-4B4A4B151E09}" dt="2023-06-26T06:10:59.342" v="69"/>
          <ac:spMkLst>
            <pc:docMk/>
            <pc:sldMk cId="1152272595" sldId="262"/>
            <ac:spMk id="4" creationId="{2EE38EEB-218A-C658-6E1B-E134F8B50E93}"/>
          </ac:spMkLst>
        </pc:spChg>
        <pc:picChg chg="add mod">
          <ac:chgData name="赫杰辉" userId="85678829-4e7c-4bf4-bb9b-7d8eed3eae83" providerId="ADAL" clId="{2F0F66B4-500C-4A85-99C5-4B4A4B151E09}" dt="2023-06-26T06:10:59.342" v="69"/>
          <ac:picMkLst>
            <pc:docMk/>
            <pc:sldMk cId="1152272595" sldId="262"/>
            <ac:picMk id="3" creationId="{E742B456-D91F-D1E3-C02E-210C9725528D}"/>
          </ac:picMkLst>
        </pc:picChg>
      </pc:sldChg>
      <pc:sldChg chg="addSp modSp add mod">
        <pc:chgData name="赫杰辉" userId="85678829-4e7c-4bf4-bb9b-7d8eed3eae83" providerId="ADAL" clId="{2F0F66B4-500C-4A85-99C5-4B4A4B151E09}" dt="2023-06-26T06:17:54.228" v="145"/>
        <pc:sldMkLst>
          <pc:docMk/>
          <pc:sldMk cId="3807336160" sldId="262"/>
        </pc:sldMkLst>
        <pc:spChg chg="mod">
          <ac:chgData name="赫杰辉" userId="85678829-4e7c-4bf4-bb9b-7d8eed3eae83" providerId="ADAL" clId="{2F0F66B4-500C-4A85-99C5-4B4A4B151E09}" dt="2023-06-26T06:17:54.228" v="145"/>
          <ac:spMkLst>
            <pc:docMk/>
            <pc:sldMk cId="3807336160" sldId="262"/>
            <ac:spMk id="4" creationId="{106F8D74-6B66-9050-10E2-7A593C4A71B8}"/>
          </ac:spMkLst>
        </pc:spChg>
        <pc:spChg chg="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5" creationId="{0A4B9E67-F6E2-B297-7641-078A6C253E22}"/>
          </ac:spMkLst>
        </pc:spChg>
        <pc:spChg chg="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6" creationId="{67FA9691-7E01-22B4-54E7-EFD576B45674}"/>
          </ac:spMkLst>
        </pc:spChg>
        <pc:spChg chg="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7" creationId="{EC80BFCA-DCF8-A54D-0BA1-4DF3ACDD114D}"/>
          </ac:spMkLst>
        </pc:spChg>
        <pc:spChg chg="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8" creationId="{23851740-BD3C-5544-E925-199B8057C49E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9" creationId="{B4774B45-6C48-F0E0-36F1-41D463322EF6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10" creationId="{30673547-D4FB-F549-BE39-E8F858247496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11" creationId="{67514B08-8F40-D245-4DC7-0DE011E49935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12" creationId="{28EBCEBA-9508-1F1B-1CBD-9E1EEFD7BBEC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13" creationId="{2972AE1C-E1D3-A406-9B12-F599512013D1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14" creationId="{0F8F0D75-AC14-8BB7-E676-04694B1D4EA8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15" creationId="{DD9250BA-1EE2-8EE7-D3A1-EDCD50F80D2D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16" creationId="{5B8082FF-6575-51ED-E07A-BB9F018DDD7F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17" creationId="{1BBA2EF5-F78E-A8D6-E244-69748E25DFA6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18" creationId="{FE3E0B67-3B37-871D-1D61-1D1E66F73FEF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23" creationId="{D88E6F03-A7B7-B0A6-A29E-6B58B09735F7}"/>
          </ac:spMkLst>
        </pc:spChg>
        <pc:spChg chg="add mod">
          <ac:chgData name="赫杰辉" userId="85678829-4e7c-4bf4-bb9b-7d8eed3eae83" providerId="ADAL" clId="{2F0F66B4-500C-4A85-99C5-4B4A4B151E09}" dt="2023-06-26T06:17:47.269" v="140"/>
          <ac:spMkLst>
            <pc:docMk/>
            <pc:sldMk cId="3807336160" sldId="262"/>
            <ac:spMk id="24" creationId="{0B2602E8-9835-4013-2FA1-C86987E0181C}"/>
          </ac:spMkLst>
        </pc:spChg>
        <pc:grpChg chg="add mod">
          <ac:chgData name="赫杰辉" userId="85678829-4e7c-4bf4-bb9b-7d8eed3eae83" providerId="ADAL" clId="{2F0F66B4-500C-4A85-99C5-4B4A4B151E09}" dt="2023-06-26T06:17:47.269" v="140"/>
          <ac:grpSpMkLst>
            <pc:docMk/>
            <pc:sldMk cId="3807336160" sldId="262"/>
            <ac:grpSpMk id="3" creationId="{2C1190FA-21C9-335F-F87B-1E0FFACB93CA}"/>
          </ac:grpSpMkLst>
        </pc:grpChg>
        <pc:picChg chg="add mod">
          <ac:chgData name="赫杰辉" userId="85678829-4e7c-4bf4-bb9b-7d8eed3eae83" providerId="ADAL" clId="{2F0F66B4-500C-4A85-99C5-4B4A4B151E09}" dt="2023-06-26T06:17:47.269" v="140"/>
          <ac:picMkLst>
            <pc:docMk/>
            <pc:sldMk cId="3807336160" sldId="262"/>
            <ac:picMk id="19" creationId="{C537C581-26E3-7C45-0BAB-E332ED8ED36B}"/>
          </ac:picMkLst>
        </pc:picChg>
        <pc:picChg chg="add mod">
          <ac:chgData name="赫杰辉" userId="85678829-4e7c-4bf4-bb9b-7d8eed3eae83" providerId="ADAL" clId="{2F0F66B4-500C-4A85-99C5-4B4A4B151E09}" dt="2023-06-26T06:17:47.269" v="140"/>
          <ac:picMkLst>
            <pc:docMk/>
            <pc:sldMk cId="3807336160" sldId="262"/>
            <ac:picMk id="20" creationId="{B57C814E-A5E9-075E-BA66-1FFECB7F2408}"/>
          </ac:picMkLst>
        </pc:picChg>
        <pc:picChg chg="add mod">
          <ac:chgData name="赫杰辉" userId="85678829-4e7c-4bf4-bb9b-7d8eed3eae83" providerId="ADAL" clId="{2F0F66B4-500C-4A85-99C5-4B4A4B151E09}" dt="2023-06-26T06:17:47.269" v="140"/>
          <ac:picMkLst>
            <pc:docMk/>
            <pc:sldMk cId="3807336160" sldId="262"/>
            <ac:picMk id="21" creationId="{43950AED-5909-6F21-352D-5066271CC859}"/>
          </ac:picMkLst>
        </pc:picChg>
        <pc:picChg chg="add mod">
          <ac:chgData name="赫杰辉" userId="85678829-4e7c-4bf4-bb9b-7d8eed3eae83" providerId="ADAL" clId="{2F0F66B4-500C-4A85-99C5-4B4A4B151E09}" dt="2023-06-26T06:17:47.269" v="140"/>
          <ac:picMkLst>
            <pc:docMk/>
            <pc:sldMk cId="3807336160" sldId="262"/>
            <ac:picMk id="22" creationId="{20A5CF0D-3458-1D00-BB5B-9AD1640A9B56}"/>
          </ac:picMkLst>
        </pc:picChg>
      </pc:sldChg>
      <pc:sldChg chg="addSp delSp modSp add del mod">
        <pc:chgData name="赫杰辉" userId="85678829-4e7c-4bf4-bb9b-7d8eed3eae83" providerId="ADAL" clId="{2F0F66B4-500C-4A85-99C5-4B4A4B151E09}" dt="2023-06-26T06:14:11.734" v="98" actId="47"/>
        <pc:sldMkLst>
          <pc:docMk/>
          <pc:sldMk cId="848545176" sldId="263"/>
        </pc:sldMkLst>
        <pc:spChg chg="mod">
          <ac:chgData name="赫杰辉" userId="85678829-4e7c-4bf4-bb9b-7d8eed3eae83" providerId="ADAL" clId="{2F0F66B4-500C-4A85-99C5-4B4A4B151E09}" dt="2023-06-26T06:11:27.469" v="75" actId="20577"/>
          <ac:spMkLst>
            <pc:docMk/>
            <pc:sldMk cId="848545176" sldId="263"/>
            <ac:spMk id="2" creationId="{ACE957B0-C2A5-92D6-80CA-B15748C502A8}"/>
          </ac:spMkLst>
        </pc:spChg>
        <pc:spChg chg="add del mod">
          <ac:chgData name="赫杰辉" userId="85678829-4e7c-4bf4-bb9b-7d8eed3eae83" providerId="ADAL" clId="{2F0F66B4-500C-4A85-99C5-4B4A4B151E09}" dt="2023-06-26T06:11:17.200" v="71"/>
          <ac:spMkLst>
            <pc:docMk/>
            <pc:sldMk cId="848545176" sldId="263"/>
            <ac:spMk id="4" creationId="{00734CE5-E80E-FCC5-A248-61EBF09CAB37}"/>
          </ac:spMkLst>
        </pc:spChg>
        <pc:spChg chg="add del mod">
          <ac:chgData name="赫杰辉" userId="85678829-4e7c-4bf4-bb9b-7d8eed3eae83" providerId="ADAL" clId="{2F0F66B4-500C-4A85-99C5-4B4A4B151E09}" dt="2023-06-26T06:11:17.200" v="71"/>
          <ac:spMkLst>
            <pc:docMk/>
            <pc:sldMk cId="848545176" sldId="263"/>
            <ac:spMk id="5" creationId="{7E623B05-F643-2994-4B3E-132F76C74AD6}"/>
          </ac:spMkLst>
        </pc:spChg>
        <pc:spChg chg="add del mod">
          <ac:chgData name="赫杰辉" userId="85678829-4e7c-4bf4-bb9b-7d8eed3eae83" providerId="ADAL" clId="{2F0F66B4-500C-4A85-99C5-4B4A4B151E09}" dt="2023-06-26T06:11:17.200" v="71"/>
          <ac:spMkLst>
            <pc:docMk/>
            <pc:sldMk cId="848545176" sldId="263"/>
            <ac:spMk id="6" creationId="{C37D557C-80F9-1361-B1FA-539A8DC2EC9D}"/>
          </ac:spMkLst>
        </pc:spChg>
        <pc:spChg chg="add del mod">
          <ac:chgData name="赫杰辉" userId="85678829-4e7c-4bf4-bb9b-7d8eed3eae83" providerId="ADAL" clId="{2F0F66B4-500C-4A85-99C5-4B4A4B151E09}" dt="2023-06-26T06:11:17.200" v="71"/>
          <ac:spMkLst>
            <pc:docMk/>
            <pc:sldMk cId="848545176" sldId="263"/>
            <ac:spMk id="7" creationId="{3358D380-8001-4D67-C6EF-8137DD7C3D26}"/>
          </ac:spMkLst>
        </pc:spChg>
        <pc:spChg chg="add del mod">
          <ac:chgData name="赫杰辉" userId="85678829-4e7c-4bf4-bb9b-7d8eed3eae83" providerId="ADAL" clId="{2F0F66B4-500C-4A85-99C5-4B4A4B151E09}" dt="2023-06-26T06:11:17.200" v="71"/>
          <ac:spMkLst>
            <pc:docMk/>
            <pc:sldMk cId="848545176" sldId="263"/>
            <ac:spMk id="8" creationId="{E2DAA7AF-73FD-F69F-17B7-7BA7C0AF91E3}"/>
          </ac:spMkLst>
        </pc:spChg>
        <pc:spChg chg="add del mod">
          <ac:chgData name="赫杰辉" userId="85678829-4e7c-4bf4-bb9b-7d8eed3eae83" providerId="ADAL" clId="{2F0F66B4-500C-4A85-99C5-4B4A4B151E09}" dt="2023-06-26T06:11:17.200" v="71"/>
          <ac:spMkLst>
            <pc:docMk/>
            <pc:sldMk cId="848545176" sldId="263"/>
            <ac:spMk id="9" creationId="{F573D62B-8B6D-1700-DDCD-6AB472FC6583}"/>
          </ac:spMkLst>
        </pc:spChg>
        <pc:spChg chg="add del mod">
          <ac:chgData name="赫杰辉" userId="85678829-4e7c-4bf4-bb9b-7d8eed3eae83" providerId="ADAL" clId="{2F0F66B4-500C-4A85-99C5-4B4A4B151E09}" dt="2023-06-26T06:11:17.200" v="71"/>
          <ac:spMkLst>
            <pc:docMk/>
            <pc:sldMk cId="848545176" sldId="263"/>
            <ac:spMk id="10" creationId="{183AE969-2994-CCF4-57DF-13ACB5747881}"/>
          </ac:spMkLst>
        </pc:spChg>
        <pc:spChg chg="add mod">
          <ac:chgData name="赫杰辉" userId="85678829-4e7c-4bf4-bb9b-7d8eed3eae83" providerId="ADAL" clId="{2F0F66B4-500C-4A85-99C5-4B4A4B151E09}" dt="2023-06-26T06:11:21.790" v="73" actId="1076"/>
          <ac:spMkLst>
            <pc:docMk/>
            <pc:sldMk cId="848545176" sldId="263"/>
            <ac:spMk id="13" creationId="{A3BF47C9-BB22-4EA3-EAB4-6CF5A00D4319}"/>
          </ac:spMkLst>
        </pc:spChg>
        <pc:spChg chg="add mod">
          <ac:chgData name="赫杰辉" userId="85678829-4e7c-4bf4-bb9b-7d8eed3eae83" providerId="ADAL" clId="{2F0F66B4-500C-4A85-99C5-4B4A4B151E09}" dt="2023-06-26T06:11:21.790" v="73" actId="1076"/>
          <ac:spMkLst>
            <pc:docMk/>
            <pc:sldMk cId="848545176" sldId="263"/>
            <ac:spMk id="14" creationId="{1D6668FD-2AE0-A8C8-C7BF-FF4023802FED}"/>
          </ac:spMkLst>
        </pc:spChg>
        <pc:spChg chg="add mod">
          <ac:chgData name="赫杰辉" userId="85678829-4e7c-4bf4-bb9b-7d8eed3eae83" providerId="ADAL" clId="{2F0F66B4-500C-4A85-99C5-4B4A4B151E09}" dt="2023-06-26T06:11:21.790" v="73" actId="1076"/>
          <ac:spMkLst>
            <pc:docMk/>
            <pc:sldMk cId="848545176" sldId="263"/>
            <ac:spMk id="15" creationId="{96AF595B-F636-D6B4-6AB2-54A7593FFB49}"/>
          </ac:spMkLst>
        </pc:spChg>
        <pc:spChg chg="add mod">
          <ac:chgData name="赫杰辉" userId="85678829-4e7c-4bf4-bb9b-7d8eed3eae83" providerId="ADAL" clId="{2F0F66B4-500C-4A85-99C5-4B4A4B151E09}" dt="2023-06-26T06:11:21.790" v="73" actId="1076"/>
          <ac:spMkLst>
            <pc:docMk/>
            <pc:sldMk cId="848545176" sldId="263"/>
            <ac:spMk id="16" creationId="{54EE0EC2-B1FB-B634-10E9-22B55DA99247}"/>
          </ac:spMkLst>
        </pc:spChg>
        <pc:spChg chg="add mod">
          <ac:chgData name="赫杰辉" userId="85678829-4e7c-4bf4-bb9b-7d8eed3eae83" providerId="ADAL" clId="{2F0F66B4-500C-4A85-99C5-4B4A4B151E09}" dt="2023-06-26T06:11:21.790" v="73" actId="1076"/>
          <ac:spMkLst>
            <pc:docMk/>
            <pc:sldMk cId="848545176" sldId="263"/>
            <ac:spMk id="17" creationId="{2A20B438-DB3F-D8BB-B16D-793A01B72AE2}"/>
          </ac:spMkLst>
        </pc:spChg>
        <pc:spChg chg="add mod">
          <ac:chgData name="赫杰辉" userId="85678829-4e7c-4bf4-bb9b-7d8eed3eae83" providerId="ADAL" clId="{2F0F66B4-500C-4A85-99C5-4B4A4B151E09}" dt="2023-06-26T06:11:21.790" v="73" actId="1076"/>
          <ac:spMkLst>
            <pc:docMk/>
            <pc:sldMk cId="848545176" sldId="263"/>
            <ac:spMk id="18" creationId="{97C561D0-D382-B5B0-3787-AC402234C146}"/>
          </ac:spMkLst>
        </pc:spChg>
        <pc:spChg chg="add mod">
          <ac:chgData name="赫杰辉" userId="85678829-4e7c-4bf4-bb9b-7d8eed3eae83" providerId="ADAL" clId="{2F0F66B4-500C-4A85-99C5-4B4A4B151E09}" dt="2023-06-26T06:11:21.790" v="73" actId="1076"/>
          <ac:spMkLst>
            <pc:docMk/>
            <pc:sldMk cId="848545176" sldId="263"/>
            <ac:spMk id="19" creationId="{8904A366-03E4-3327-1FC2-FF9E1ADD8E88}"/>
          </ac:spMkLst>
        </pc:spChg>
        <pc:picChg chg="add del mod">
          <ac:chgData name="赫杰辉" userId="85678829-4e7c-4bf4-bb9b-7d8eed3eae83" providerId="ADAL" clId="{2F0F66B4-500C-4A85-99C5-4B4A4B151E09}" dt="2023-06-26T06:11:17.200" v="71"/>
          <ac:picMkLst>
            <pc:docMk/>
            <pc:sldMk cId="848545176" sldId="263"/>
            <ac:picMk id="3" creationId="{6190DEB0-1506-B1DB-EA53-5DDB2AA8FFD3}"/>
          </ac:picMkLst>
        </pc:picChg>
        <pc:picChg chg="add del mod">
          <ac:chgData name="赫杰辉" userId="85678829-4e7c-4bf4-bb9b-7d8eed3eae83" providerId="ADAL" clId="{2F0F66B4-500C-4A85-99C5-4B4A4B151E09}" dt="2023-06-26T06:11:17.200" v="71"/>
          <ac:picMkLst>
            <pc:docMk/>
            <pc:sldMk cId="848545176" sldId="263"/>
            <ac:picMk id="11" creationId="{B94577C9-D3D6-528E-008E-64C64310BFAE}"/>
          </ac:picMkLst>
        </pc:picChg>
        <pc:picChg chg="add mod">
          <ac:chgData name="赫杰辉" userId="85678829-4e7c-4bf4-bb9b-7d8eed3eae83" providerId="ADAL" clId="{2F0F66B4-500C-4A85-99C5-4B4A4B151E09}" dt="2023-06-26T06:11:21.790" v="73" actId="1076"/>
          <ac:picMkLst>
            <pc:docMk/>
            <pc:sldMk cId="848545176" sldId="263"/>
            <ac:picMk id="12" creationId="{B11DF43D-3C9F-E770-5B7F-C273A3574CD7}"/>
          </ac:picMkLst>
        </pc:picChg>
        <pc:picChg chg="add mod">
          <ac:chgData name="赫杰辉" userId="85678829-4e7c-4bf4-bb9b-7d8eed3eae83" providerId="ADAL" clId="{2F0F66B4-500C-4A85-99C5-4B4A4B151E09}" dt="2023-06-26T06:11:21.790" v="73" actId="1076"/>
          <ac:picMkLst>
            <pc:docMk/>
            <pc:sldMk cId="848545176" sldId="263"/>
            <ac:picMk id="20" creationId="{E2ACE462-336A-1356-0653-E6CA45F7D9B6}"/>
          </ac:picMkLst>
        </pc:picChg>
      </pc:sldChg>
      <pc:sldChg chg="addSp delSp modSp add mod">
        <pc:chgData name="赫杰辉" userId="85678829-4e7c-4bf4-bb9b-7d8eed3eae83" providerId="ADAL" clId="{2F0F66B4-500C-4A85-99C5-4B4A4B151E09}" dt="2023-06-26T06:18:04.563" v="147"/>
        <pc:sldMkLst>
          <pc:docMk/>
          <pc:sldMk cId="2088575128" sldId="263"/>
        </pc:sldMkLst>
        <pc:spChg chg="del">
          <ac:chgData name="赫杰辉" userId="85678829-4e7c-4bf4-bb9b-7d8eed3eae83" providerId="ADAL" clId="{2F0F66B4-500C-4A85-99C5-4B4A4B151E09}" dt="2023-06-26T06:18:04.078" v="146" actId="478"/>
          <ac:spMkLst>
            <pc:docMk/>
            <pc:sldMk cId="2088575128" sldId="263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18:04.563" v="147"/>
          <ac:spMkLst>
            <pc:docMk/>
            <pc:sldMk cId="2088575128" sldId="263"/>
            <ac:spMk id="5" creationId="{7FD3002C-25B1-400C-4EE8-C7303197CD56}"/>
          </ac:spMkLst>
        </pc:spChg>
        <pc:picChg chg="add mod">
          <ac:chgData name="赫杰辉" userId="85678829-4e7c-4bf4-bb9b-7d8eed3eae83" providerId="ADAL" clId="{2F0F66B4-500C-4A85-99C5-4B4A4B151E09}" dt="2023-06-26T06:18:04.563" v="147"/>
          <ac:picMkLst>
            <pc:docMk/>
            <pc:sldMk cId="2088575128" sldId="263"/>
            <ac:picMk id="3" creationId="{B020B49C-4657-2254-48BC-7D5A2BB094D5}"/>
          </ac:picMkLst>
        </pc:picChg>
      </pc:sldChg>
      <pc:sldChg chg="addSp modSp add del mod">
        <pc:chgData name="赫杰辉" userId="85678829-4e7c-4bf4-bb9b-7d8eed3eae83" providerId="ADAL" clId="{2F0F66B4-500C-4A85-99C5-4B4A4B151E09}" dt="2023-06-26T06:14:11.734" v="98" actId="47"/>
        <pc:sldMkLst>
          <pc:docMk/>
          <pc:sldMk cId="1206057555" sldId="264"/>
        </pc:sldMkLst>
        <pc:spChg chg="mod">
          <ac:chgData name="赫杰辉" userId="85678829-4e7c-4bf4-bb9b-7d8eed3eae83" providerId="ADAL" clId="{2F0F66B4-500C-4A85-99C5-4B4A4B151E09}" dt="2023-06-26T06:11:47.603" v="82" actId="20577"/>
          <ac:spMkLst>
            <pc:docMk/>
            <pc:sldMk cId="1206057555" sldId="264"/>
            <ac:spMk id="2" creationId="{ACE957B0-C2A5-92D6-80CA-B15748C502A8}"/>
          </ac:spMkLst>
        </pc:spChg>
        <pc:spChg chg="mod">
          <ac:chgData name="赫杰辉" userId="85678829-4e7c-4bf4-bb9b-7d8eed3eae83" providerId="ADAL" clId="{2F0F66B4-500C-4A85-99C5-4B4A4B151E09}" dt="2023-06-26T06:11:38.809" v="76"/>
          <ac:spMkLst>
            <pc:docMk/>
            <pc:sldMk cId="1206057555" sldId="264"/>
            <ac:spMk id="4" creationId="{5D80EBF0-3736-A7D9-B288-3A2716792C1C}"/>
          </ac:spMkLst>
        </pc:spChg>
        <pc:spChg chg="mod">
          <ac:chgData name="赫杰辉" userId="85678829-4e7c-4bf4-bb9b-7d8eed3eae83" providerId="ADAL" clId="{2F0F66B4-500C-4A85-99C5-4B4A4B151E09}" dt="2023-06-26T06:11:38.809" v="76"/>
          <ac:spMkLst>
            <pc:docMk/>
            <pc:sldMk cId="1206057555" sldId="264"/>
            <ac:spMk id="5" creationId="{5774694C-C0F5-8F18-520F-A933103EFE55}"/>
          </ac:spMkLst>
        </pc:spChg>
        <pc:spChg chg="add mod">
          <ac:chgData name="赫杰辉" userId="85678829-4e7c-4bf4-bb9b-7d8eed3eae83" providerId="ADAL" clId="{2F0F66B4-500C-4A85-99C5-4B4A4B151E09}" dt="2023-06-26T06:11:38.809" v="76"/>
          <ac:spMkLst>
            <pc:docMk/>
            <pc:sldMk cId="1206057555" sldId="264"/>
            <ac:spMk id="6" creationId="{E4DD4393-EDFB-87E6-58CD-EE13C233351A}"/>
          </ac:spMkLst>
        </pc:spChg>
        <pc:spChg chg="add mod">
          <ac:chgData name="赫杰辉" userId="85678829-4e7c-4bf4-bb9b-7d8eed3eae83" providerId="ADAL" clId="{2F0F66B4-500C-4A85-99C5-4B4A4B151E09}" dt="2023-06-26T06:11:38.809" v="76"/>
          <ac:spMkLst>
            <pc:docMk/>
            <pc:sldMk cId="1206057555" sldId="264"/>
            <ac:spMk id="7" creationId="{5A84B0F0-5FAD-8934-D598-D7FF05EDBD7D}"/>
          </ac:spMkLst>
        </pc:spChg>
        <pc:spChg chg="add mod">
          <ac:chgData name="赫杰辉" userId="85678829-4e7c-4bf4-bb9b-7d8eed3eae83" providerId="ADAL" clId="{2F0F66B4-500C-4A85-99C5-4B4A4B151E09}" dt="2023-06-26T06:11:38.809" v="76"/>
          <ac:spMkLst>
            <pc:docMk/>
            <pc:sldMk cId="1206057555" sldId="264"/>
            <ac:spMk id="9" creationId="{E3FB7E72-D1B0-B0B1-4714-9487A93950AD}"/>
          </ac:spMkLst>
        </pc:spChg>
        <pc:grpChg chg="add mod">
          <ac:chgData name="赫杰辉" userId="85678829-4e7c-4bf4-bb9b-7d8eed3eae83" providerId="ADAL" clId="{2F0F66B4-500C-4A85-99C5-4B4A4B151E09}" dt="2023-06-26T06:11:38.809" v="76"/>
          <ac:grpSpMkLst>
            <pc:docMk/>
            <pc:sldMk cId="1206057555" sldId="264"/>
            <ac:grpSpMk id="3" creationId="{8C03CD87-9AF9-0CD0-08C6-C32C94D19743}"/>
          </ac:grpSpMkLst>
        </pc:grpChg>
        <pc:picChg chg="add mod">
          <ac:chgData name="赫杰辉" userId="85678829-4e7c-4bf4-bb9b-7d8eed3eae83" providerId="ADAL" clId="{2F0F66B4-500C-4A85-99C5-4B4A4B151E09}" dt="2023-06-26T06:11:38.809" v="76"/>
          <ac:picMkLst>
            <pc:docMk/>
            <pc:sldMk cId="1206057555" sldId="264"/>
            <ac:picMk id="8" creationId="{A42E11B6-A74D-21F8-84CF-3B0891AC57B9}"/>
          </ac:picMkLst>
        </pc:picChg>
      </pc:sldChg>
      <pc:sldChg chg="addSp modSp add mod">
        <pc:chgData name="赫杰辉" userId="85678829-4e7c-4bf4-bb9b-7d8eed3eae83" providerId="ADAL" clId="{2F0F66B4-500C-4A85-99C5-4B4A4B151E09}" dt="2023-06-26T06:18:22.217" v="151"/>
        <pc:sldMkLst>
          <pc:docMk/>
          <pc:sldMk cId="2388062103" sldId="264"/>
        </pc:sldMkLst>
        <pc:spChg chg="mod">
          <ac:chgData name="赫杰辉" userId="85678829-4e7c-4bf4-bb9b-7d8eed3eae83" providerId="ADAL" clId="{2F0F66B4-500C-4A85-99C5-4B4A4B151E09}" dt="2023-06-26T06:18:15.200" v="150"/>
          <ac:spMkLst>
            <pc:docMk/>
            <pc:sldMk cId="2388062103" sldId="264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18:22.217" v="151"/>
          <ac:spMkLst>
            <pc:docMk/>
            <pc:sldMk cId="2388062103" sldId="264"/>
            <ac:spMk id="5" creationId="{76D9CE10-019D-E28B-3B5D-B5BE6FF68B6A}"/>
          </ac:spMkLst>
        </pc:spChg>
        <pc:spChg chg="add mod">
          <ac:chgData name="赫杰辉" userId="85678829-4e7c-4bf4-bb9b-7d8eed3eae83" providerId="ADAL" clId="{2F0F66B4-500C-4A85-99C5-4B4A4B151E09}" dt="2023-06-26T06:18:22.217" v="151"/>
          <ac:spMkLst>
            <pc:docMk/>
            <pc:sldMk cId="2388062103" sldId="264"/>
            <ac:spMk id="6" creationId="{F39D590F-8528-238E-C8A7-EE400A9EBD03}"/>
          </ac:spMkLst>
        </pc:spChg>
        <pc:spChg chg="add mod">
          <ac:chgData name="赫杰辉" userId="85678829-4e7c-4bf4-bb9b-7d8eed3eae83" providerId="ADAL" clId="{2F0F66B4-500C-4A85-99C5-4B4A4B151E09}" dt="2023-06-26T06:18:22.217" v="151"/>
          <ac:spMkLst>
            <pc:docMk/>
            <pc:sldMk cId="2388062103" sldId="264"/>
            <ac:spMk id="7" creationId="{BAAC731C-10D7-6ADA-F6D9-FEDF7E8A6D59}"/>
          </ac:spMkLst>
        </pc:spChg>
        <pc:spChg chg="add mod">
          <ac:chgData name="赫杰辉" userId="85678829-4e7c-4bf4-bb9b-7d8eed3eae83" providerId="ADAL" clId="{2F0F66B4-500C-4A85-99C5-4B4A4B151E09}" dt="2023-06-26T06:18:22.217" v="151"/>
          <ac:spMkLst>
            <pc:docMk/>
            <pc:sldMk cId="2388062103" sldId="264"/>
            <ac:spMk id="8" creationId="{8FBF7FA5-31E0-D2C9-BDDB-F5C1D1764804}"/>
          </ac:spMkLst>
        </pc:spChg>
        <pc:spChg chg="add mod">
          <ac:chgData name="赫杰辉" userId="85678829-4e7c-4bf4-bb9b-7d8eed3eae83" providerId="ADAL" clId="{2F0F66B4-500C-4A85-99C5-4B4A4B151E09}" dt="2023-06-26T06:18:22.217" v="151"/>
          <ac:spMkLst>
            <pc:docMk/>
            <pc:sldMk cId="2388062103" sldId="264"/>
            <ac:spMk id="9" creationId="{781BB34C-4E32-5209-4D9E-E5121082B0F0}"/>
          </ac:spMkLst>
        </pc:spChg>
        <pc:spChg chg="add mod">
          <ac:chgData name="赫杰辉" userId="85678829-4e7c-4bf4-bb9b-7d8eed3eae83" providerId="ADAL" clId="{2F0F66B4-500C-4A85-99C5-4B4A4B151E09}" dt="2023-06-26T06:18:22.217" v="151"/>
          <ac:spMkLst>
            <pc:docMk/>
            <pc:sldMk cId="2388062103" sldId="264"/>
            <ac:spMk id="10" creationId="{2DE35155-AAF2-6DE7-1E41-E63C5C01A468}"/>
          </ac:spMkLst>
        </pc:spChg>
        <pc:spChg chg="add mod">
          <ac:chgData name="赫杰辉" userId="85678829-4e7c-4bf4-bb9b-7d8eed3eae83" providerId="ADAL" clId="{2F0F66B4-500C-4A85-99C5-4B4A4B151E09}" dt="2023-06-26T06:18:22.217" v="151"/>
          <ac:spMkLst>
            <pc:docMk/>
            <pc:sldMk cId="2388062103" sldId="264"/>
            <ac:spMk id="11" creationId="{9BC641DB-3380-56C9-DB72-A3C6F6D542B2}"/>
          </ac:spMkLst>
        </pc:spChg>
        <pc:picChg chg="add mod">
          <ac:chgData name="赫杰辉" userId="85678829-4e7c-4bf4-bb9b-7d8eed3eae83" providerId="ADAL" clId="{2F0F66B4-500C-4A85-99C5-4B4A4B151E09}" dt="2023-06-26T06:18:22.217" v="151"/>
          <ac:picMkLst>
            <pc:docMk/>
            <pc:sldMk cId="2388062103" sldId="264"/>
            <ac:picMk id="3" creationId="{88C9C30F-49E2-8759-599D-EEC15EF86570}"/>
          </ac:picMkLst>
        </pc:picChg>
        <pc:picChg chg="add mod">
          <ac:chgData name="赫杰辉" userId="85678829-4e7c-4bf4-bb9b-7d8eed3eae83" providerId="ADAL" clId="{2F0F66B4-500C-4A85-99C5-4B4A4B151E09}" dt="2023-06-26T06:18:22.217" v="151"/>
          <ac:picMkLst>
            <pc:docMk/>
            <pc:sldMk cId="2388062103" sldId="264"/>
            <ac:picMk id="12" creationId="{BE73CA0D-698B-2B75-C5D5-7E1BA82D57EA}"/>
          </ac:picMkLst>
        </pc:picChg>
      </pc:sldChg>
      <pc:sldChg chg="addSp modSp add del mod">
        <pc:chgData name="赫杰辉" userId="85678829-4e7c-4bf4-bb9b-7d8eed3eae83" providerId="ADAL" clId="{2F0F66B4-500C-4A85-99C5-4B4A4B151E09}" dt="2023-06-26T06:14:11.734" v="98" actId="47"/>
        <pc:sldMkLst>
          <pc:docMk/>
          <pc:sldMk cId="1934760204" sldId="265"/>
        </pc:sldMkLst>
        <pc:spChg chg="mod">
          <ac:chgData name="赫杰辉" userId="85678829-4e7c-4bf4-bb9b-7d8eed3eae83" providerId="ADAL" clId="{2F0F66B4-500C-4A85-99C5-4B4A4B151E09}" dt="2023-06-26T06:12:11.687" v="84"/>
          <ac:spMkLst>
            <pc:docMk/>
            <pc:sldMk cId="1934760204" sldId="265"/>
            <ac:spMk id="2" creationId="{ACE957B0-C2A5-92D6-80CA-B15748C502A8}"/>
          </ac:spMkLst>
        </pc:spChg>
        <pc:spChg chg="mod">
          <ac:chgData name="赫杰辉" userId="85678829-4e7c-4bf4-bb9b-7d8eed3eae83" providerId="ADAL" clId="{2F0F66B4-500C-4A85-99C5-4B4A4B151E09}" dt="2023-06-26T06:12:07.758" v="83"/>
          <ac:spMkLst>
            <pc:docMk/>
            <pc:sldMk cId="1934760204" sldId="265"/>
            <ac:spMk id="4" creationId="{05ED7898-04B2-C4BB-83B2-5D5B29B82A5B}"/>
          </ac:spMkLst>
        </pc:spChg>
        <pc:spChg chg="mod">
          <ac:chgData name="赫杰辉" userId="85678829-4e7c-4bf4-bb9b-7d8eed3eae83" providerId="ADAL" clId="{2F0F66B4-500C-4A85-99C5-4B4A4B151E09}" dt="2023-06-26T06:12:07.758" v="83"/>
          <ac:spMkLst>
            <pc:docMk/>
            <pc:sldMk cId="1934760204" sldId="265"/>
            <ac:spMk id="5" creationId="{8B6A8B52-1C6E-F56A-F899-001B45C8AE1C}"/>
          </ac:spMkLst>
        </pc:spChg>
        <pc:spChg chg="add mod">
          <ac:chgData name="赫杰辉" userId="85678829-4e7c-4bf4-bb9b-7d8eed3eae83" providerId="ADAL" clId="{2F0F66B4-500C-4A85-99C5-4B4A4B151E09}" dt="2023-06-26T06:12:07.758" v="83"/>
          <ac:spMkLst>
            <pc:docMk/>
            <pc:sldMk cId="1934760204" sldId="265"/>
            <ac:spMk id="6" creationId="{8DB1A09B-4974-58D1-6C6A-24AAAD8A7A41}"/>
          </ac:spMkLst>
        </pc:spChg>
        <pc:spChg chg="add mod">
          <ac:chgData name="赫杰辉" userId="85678829-4e7c-4bf4-bb9b-7d8eed3eae83" providerId="ADAL" clId="{2F0F66B4-500C-4A85-99C5-4B4A4B151E09}" dt="2023-06-26T06:12:07.758" v="83"/>
          <ac:spMkLst>
            <pc:docMk/>
            <pc:sldMk cId="1934760204" sldId="265"/>
            <ac:spMk id="7" creationId="{AAFB7091-9273-068C-F896-00931D2FB63F}"/>
          </ac:spMkLst>
        </pc:spChg>
        <pc:grpChg chg="add mod">
          <ac:chgData name="赫杰辉" userId="85678829-4e7c-4bf4-bb9b-7d8eed3eae83" providerId="ADAL" clId="{2F0F66B4-500C-4A85-99C5-4B4A4B151E09}" dt="2023-06-26T06:12:07.758" v="83"/>
          <ac:grpSpMkLst>
            <pc:docMk/>
            <pc:sldMk cId="1934760204" sldId="265"/>
            <ac:grpSpMk id="3" creationId="{DBE41115-CD48-5E16-4970-23BA44FB7722}"/>
          </ac:grpSpMkLst>
        </pc:grpChg>
        <pc:picChg chg="add mod">
          <ac:chgData name="赫杰辉" userId="85678829-4e7c-4bf4-bb9b-7d8eed3eae83" providerId="ADAL" clId="{2F0F66B4-500C-4A85-99C5-4B4A4B151E09}" dt="2023-06-26T06:12:07.758" v="83"/>
          <ac:picMkLst>
            <pc:docMk/>
            <pc:sldMk cId="1934760204" sldId="265"/>
            <ac:picMk id="8" creationId="{0D7D2557-0446-B537-47A1-8D42DBC32F12}"/>
          </ac:picMkLst>
        </pc:picChg>
      </pc:sldChg>
      <pc:sldChg chg="addSp modSp add mod">
        <pc:chgData name="赫杰辉" userId="85678829-4e7c-4bf4-bb9b-7d8eed3eae83" providerId="ADAL" clId="{2F0F66B4-500C-4A85-99C5-4B4A4B151E09}" dt="2023-06-26T06:18:36.810" v="155"/>
        <pc:sldMkLst>
          <pc:docMk/>
          <pc:sldMk cId="2840771715" sldId="265"/>
        </pc:sldMkLst>
        <pc:spChg chg="mod">
          <ac:chgData name="赫杰辉" userId="85678829-4e7c-4bf4-bb9b-7d8eed3eae83" providerId="ADAL" clId="{2F0F66B4-500C-4A85-99C5-4B4A4B151E09}" dt="2023-06-26T06:18:31.296" v="154"/>
          <ac:spMkLst>
            <pc:docMk/>
            <pc:sldMk cId="2840771715" sldId="265"/>
            <ac:spMk id="4" creationId="{106F8D74-6B66-9050-10E2-7A593C4A71B8}"/>
          </ac:spMkLst>
        </pc:spChg>
        <pc:spChg chg="mod">
          <ac:chgData name="赫杰辉" userId="85678829-4e7c-4bf4-bb9b-7d8eed3eae83" providerId="ADAL" clId="{2F0F66B4-500C-4A85-99C5-4B4A4B151E09}" dt="2023-06-26T06:18:36.810" v="155"/>
          <ac:spMkLst>
            <pc:docMk/>
            <pc:sldMk cId="2840771715" sldId="265"/>
            <ac:spMk id="5" creationId="{57DAF31F-637D-C4DF-4202-3A07F8D3D9C4}"/>
          </ac:spMkLst>
        </pc:spChg>
        <pc:spChg chg="mod">
          <ac:chgData name="赫杰辉" userId="85678829-4e7c-4bf4-bb9b-7d8eed3eae83" providerId="ADAL" clId="{2F0F66B4-500C-4A85-99C5-4B4A4B151E09}" dt="2023-06-26T06:18:36.810" v="155"/>
          <ac:spMkLst>
            <pc:docMk/>
            <pc:sldMk cId="2840771715" sldId="265"/>
            <ac:spMk id="6" creationId="{A5A17A23-9AC0-2969-9167-177FD933B54A}"/>
          </ac:spMkLst>
        </pc:spChg>
        <pc:spChg chg="add mod">
          <ac:chgData name="赫杰辉" userId="85678829-4e7c-4bf4-bb9b-7d8eed3eae83" providerId="ADAL" clId="{2F0F66B4-500C-4A85-99C5-4B4A4B151E09}" dt="2023-06-26T06:18:36.810" v="155"/>
          <ac:spMkLst>
            <pc:docMk/>
            <pc:sldMk cId="2840771715" sldId="265"/>
            <ac:spMk id="7" creationId="{9846D33B-3E16-4D6E-2C36-111AA46AD37A}"/>
          </ac:spMkLst>
        </pc:spChg>
        <pc:spChg chg="add mod">
          <ac:chgData name="赫杰辉" userId="85678829-4e7c-4bf4-bb9b-7d8eed3eae83" providerId="ADAL" clId="{2F0F66B4-500C-4A85-99C5-4B4A4B151E09}" dt="2023-06-26T06:18:36.810" v="155"/>
          <ac:spMkLst>
            <pc:docMk/>
            <pc:sldMk cId="2840771715" sldId="265"/>
            <ac:spMk id="8" creationId="{BD6F9FDE-4820-82A3-4588-B5B9A2B80ECD}"/>
          </ac:spMkLst>
        </pc:spChg>
        <pc:spChg chg="add mod">
          <ac:chgData name="赫杰辉" userId="85678829-4e7c-4bf4-bb9b-7d8eed3eae83" providerId="ADAL" clId="{2F0F66B4-500C-4A85-99C5-4B4A4B151E09}" dt="2023-06-26T06:18:36.810" v="155"/>
          <ac:spMkLst>
            <pc:docMk/>
            <pc:sldMk cId="2840771715" sldId="265"/>
            <ac:spMk id="10" creationId="{5E24F42E-5421-80E8-0B5A-93A19BC29352}"/>
          </ac:spMkLst>
        </pc:spChg>
        <pc:grpChg chg="add mod">
          <ac:chgData name="赫杰辉" userId="85678829-4e7c-4bf4-bb9b-7d8eed3eae83" providerId="ADAL" clId="{2F0F66B4-500C-4A85-99C5-4B4A4B151E09}" dt="2023-06-26T06:18:36.810" v="155"/>
          <ac:grpSpMkLst>
            <pc:docMk/>
            <pc:sldMk cId="2840771715" sldId="265"/>
            <ac:grpSpMk id="3" creationId="{813AD861-4B63-2AEA-90E8-3AB34C3E7467}"/>
          </ac:grpSpMkLst>
        </pc:grpChg>
        <pc:picChg chg="add mod">
          <ac:chgData name="赫杰辉" userId="85678829-4e7c-4bf4-bb9b-7d8eed3eae83" providerId="ADAL" clId="{2F0F66B4-500C-4A85-99C5-4B4A4B151E09}" dt="2023-06-26T06:18:36.810" v="155"/>
          <ac:picMkLst>
            <pc:docMk/>
            <pc:sldMk cId="2840771715" sldId="265"/>
            <ac:picMk id="9" creationId="{3707840A-E29A-482A-409E-8C11C1524E43}"/>
          </ac:picMkLst>
        </pc:picChg>
      </pc:sldChg>
      <pc:sldChg chg="addSp modSp add del mod modAnim">
        <pc:chgData name="赫杰辉" userId="85678829-4e7c-4bf4-bb9b-7d8eed3eae83" providerId="ADAL" clId="{2F0F66B4-500C-4A85-99C5-4B4A4B151E09}" dt="2023-06-26T06:14:11.734" v="98" actId="47"/>
        <pc:sldMkLst>
          <pc:docMk/>
          <pc:sldMk cId="464622933" sldId="266"/>
        </pc:sldMkLst>
        <pc:spChg chg="mod">
          <ac:chgData name="赫杰辉" userId="85678829-4e7c-4bf4-bb9b-7d8eed3eae83" providerId="ADAL" clId="{2F0F66B4-500C-4A85-99C5-4B4A4B151E09}" dt="2023-06-26T06:12:44.044" v="88" actId="20577"/>
          <ac:spMkLst>
            <pc:docMk/>
            <pc:sldMk cId="464622933" sldId="266"/>
            <ac:spMk id="2" creationId="{ACE957B0-C2A5-92D6-80CA-B15748C502A8}"/>
          </ac:spMkLst>
        </pc:spChg>
        <pc:spChg chg="add mod">
          <ac:chgData name="赫杰辉" userId="85678829-4e7c-4bf4-bb9b-7d8eed3eae83" providerId="ADAL" clId="{2F0F66B4-500C-4A85-99C5-4B4A4B151E09}" dt="2023-06-26T06:12:36.615" v="86" actId="1076"/>
          <ac:spMkLst>
            <pc:docMk/>
            <pc:sldMk cId="464622933" sldId="266"/>
            <ac:spMk id="3" creationId="{E6E1B1FE-6CC1-DAF5-0976-277138C3D0C4}"/>
          </ac:spMkLst>
        </pc:spChg>
        <pc:spChg chg="add mod">
          <ac:chgData name="赫杰辉" userId="85678829-4e7c-4bf4-bb9b-7d8eed3eae83" providerId="ADAL" clId="{2F0F66B4-500C-4A85-99C5-4B4A4B151E09}" dt="2023-06-26T06:12:36.615" v="86" actId="1076"/>
          <ac:spMkLst>
            <pc:docMk/>
            <pc:sldMk cId="464622933" sldId="266"/>
            <ac:spMk id="4" creationId="{F7A4A430-EEF6-AC82-18BD-9F8FBD1CD74D}"/>
          </ac:spMkLst>
        </pc:spChg>
        <pc:graphicFrameChg chg="add mod">
          <ac:chgData name="赫杰辉" userId="85678829-4e7c-4bf4-bb9b-7d8eed3eae83" providerId="ADAL" clId="{2F0F66B4-500C-4A85-99C5-4B4A4B151E09}" dt="2023-06-26T06:12:36.615" v="86" actId="1076"/>
          <ac:graphicFrameMkLst>
            <pc:docMk/>
            <pc:sldMk cId="464622933" sldId="266"/>
            <ac:graphicFrameMk id="5" creationId="{C3360427-8179-192C-8680-F8DBC3EA79AC}"/>
          </ac:graphicFrameMkLst>
        </pc:graphicFrameChg>
      </pc:sldChg>
      <pc:sldChg chg="addSp modSp add mod">
        <pc:chgData name="赫杰辉" userId="85678829-4e7c-4bf4-bb9b-7d8eed3eae83" providerId="ADAL" clId="{2F0F66B4-500C-4A85-99C5-4B4A4B151E09}" dt="2023-06-26T06:18:52.206" v="157"/>
        <pc:sldMkLst>
          <pc:docMk/>
          <pc:sldMk cId="4207730961" sldId="266"/>
        </pc:sldMkLst>
        <pc:spChg chg="mod">
          <ac:chgData name="赫杰辉" userId="85678829-4e7c-4bf4-bb9b-7d8eed3eae83" providerId="ADAL" clId="{2F0F66B4-500C-4A85-99C5-4B4A4B151E09}" dt="2023-06-26T06:18:52.206" v="157"/>
          <ac:spMkLst>
            <pc:docMk/>
            <pc:sldMk cId="4207730961" sldId="266"/>
            <ac:spMk id="4" creationId="{106F8D74-6B66-9050-10E2-7A593C4A71B8}"/>
          </ac:spMkLst>
        </pc:spChg>
        <pc:spChg chg="mod">
          <ac:chgData name="赫杰辉" userId="85678829-4e7c-4bf4-bb9b-7d8eed3eae83" providerId="ADAL" clId="{2F0F66B4-500C-4A85-99C5-4B4A4B151E09}" dt="2023-06-26T06:18:47.411" v="156"/>
          <ac:spMkLst>
            <pc:docMk/>
            <pc:sldMk cId="4207730961" sldId="266"/>
            <ac:spMk id="5" creationId="{9CE8EF91-D7A3-438E-FBAC-33C65A4BB11E}"/>
          </ac:spMkLst>
        </pc:spChg>
        <pc:spChg chg="mod">
          <ac:chgData name="赫杰辉" userId="85678829-4e7c-4bf4-bb9b-7d8eed3eae83" providerId="ADAL" clId="{2F0F66B4-500C-4A85-99C5-4B4A4B151E09}" dt="2023-06-26T06:18:47.411" v="156"/>
          <ac:spMkLst>
            <pc:docMk/>
            <pc:sldMk cId="4207730961" sldId="266"/>
            <ac:spMk id="6" creationId="{3C47514A-00A1-47DA-6DB0-3030BEDC28E0}"/>
          </ac:spMkLst>
        </pc:spChg>
        <pc:spChg chg="add mod">
          <ac:chgData name="赫杰辉" userId="85678829-4e7c-4bf4-bb9b-7d8eed3eae83" providerId="ADAL" clId="{2F0F66B4-500C-4A85-99C5-4B4A4B151E09}" dt="2023-06-26T06:18:47.411" v="156"/>
          <ac:spMkLst>
            <pc:docMk/>
            <pc:sldMk cId="4207730961" sldId="266"/>
            <ac:spMk id="7" creationId="{68FC4C6E-1EA9-6FE8-7344-860CF2156FB9}"/>
          </ac:spMkLst>
        </pc:spChg>
        <pc:spChg chg="add mod">
          <ac:chgData name="赫杰辉" userId="85678829-4e7c-4bf4-bb9b-7d8eed3eae83" providerId="ADAL" clId="{2F0F66B4-500C-4A85-99C5-4B4A4B151E09}" dt="2023-06-26T06:18:47.411" v="156"/>
          <ac:spMkLst>
            <pc:docMk/>
            <pc:sldMk cId="4207730961" sldId="266"/>
            <ac:spMk id="8" creationId="{CAA0BB2F-5393-6015-5EFF-91A276E857A1}"/>
          </ac:spMkLst>
        </pc:spChg>
        <pc:grpChg chg="add mod">
          <ac:chgData name="赫杰辉" userId="85678829-4e7c-4bf4-bb9b-7d8eed3eae83" providerId="ADAL" clId="{2F0F66B4-500C-4A85-99C5-4B4A4B151E09}" dt="2023-06-26T06:18:47.411" v="156"/>
          <ac:grpSpMkLst>
            <pc:docMk/>
            <pc:sldMk cId="4207730961" sldId="266"/>
            <ac:grpSpMk id="3" creationId="{C77617D9-C252-E954-DE8B-8BB3846EF5FD}"/>
          </ac:grpSpMkLst>
        </pc:grpChg>
        <pc:picChg chg="add mod">
          <ac:chgData name="赫杰辉" userId="85678829-4e7c-4bf4-bb9b-7d8eed3eae83" providerId="ADAL" clId="{2F0F66B4-500C-4A85-99C5-4B4A4B151E09}" dt="2023-06-26T06:18:47.411" v="156"/>
          <ac:picMkLst>
            <pc:docMk/>
            <pc:sldMk cId="4207730961" sldId="266"/>
            <ac:picMk id="9" creationId="{B432D65B-5523-2B47-38FE-3FE16B612B7F}"/>
          </ac:picMkLst>
        </pc:picChg>
      </pc:sldChg>
      <pc:sldChg chg="addSp delSp modSp add mod modAnim">
        <pc:chgData name="赫杰辉" userId="85678829-4e7c-4bf4-bb9b-7d8eed3eae83" providerId="ADAL" clId="{2F0F66B4-500C-4A85-99C5-4B4A4B151E09}" dt="2023-06-26T06:19:20.511" v="163"/>
        <pc:sldMkLst>
          <pc:docMk/>
          <pc:sldMk cId="2492238415" sldId="267"/>
        </pc:sldMkLst>
        <pc:spChg chg="add del mod">
          <ac:chgData name="赫杰辉" userId="85678829-4e7c-4bf4-bb9b-7d8eed3eae83" providerId="ADAL" clId="{2F0F66B4-500C-4A85-99C5-4B4A4B151E09}" dt="2023-06-26T06:19:10.243" v="162"/>
          <ac:spMkLst>
            <pc:docMk/>
            <pc:sldMk cId="2492238415" sldId="267"/>
            <ac:spMk id="3" creationId="{943957F1-8A0D-2294-1C15-85322B5C6A27}"/>
          </ac:spMkLst>
        </pc:spChg>
        <pc:spChg chg="mod">
          <ac:chgData name="赫杰辉" userId="85678829-4e7c-4bf4-bb9b-7d8eed3eae83" providerId="ADAL" clId="{2F0F66B4-500C-4A85-99C5-4B4A4B151E09}" dt="2023-06-26T06:19:00.955" v="160"/>
          <ac:spMkLst>
            <pc:docMk/>
            <pc:sldMk cId="2492238415" sldId="267"/>
            <ac:spMk id="4" creationId="{106F8D74-6B66-9050-10E2-7A593C4A71B8}"/>
          </ac:spMkLst>
        </pc:spChg>
        <pc:spChg chg="add del mod">
          <ac:chgData name="赫杰辉" userId="85678829-4e7c-4bf4-bb9b-7d8eed3eae83" providerId="ADAL" clId="{2F0F66B4-500C-4A85-99C5-4B4A4B151E09}" dt="2023-06-26T06:19:10.243" v="162"/>
          <ac:spMkLst>
            <pc:docMk/>
            <pc:sldMk cId="2492238415" sldId="267"/>
            <ac:spMk id="5" creationId="{ED31191E-F2C7-8230-BB42-B4E34BC489A1}"/>
          </ac:spMkLst>
        </pc:spChg>
        <pc:spChg chg="add mod">
          <ac:chgData name="赫杰辉" userId="85678829-4e7c-4bf4-bb9b-7d8eed3eae83" providerId="ADAL" clId="{2F0F66B4-500C-4A85-99C5-4B4A4B151E09}" dt="2023-06-26T06:19:20.511" v="163"/>
          <ac:spMkLst>
            <pc:docMk/>
            <pc:sldMk cId="2492238415" sldId="267"/>
            <ac:spMk id="8" creationId="{20C9DFA1-7420-2473-D81F-9C6B27830BB0}"/>
          </ac:spMkLst>
        </pc:spChg>
        <pc:spChg chg="add mod">
          <ac:chgData name="赫杰辉" userId="85678829-4e7c-4bf4-bb9b-7d8eed3eae83" providerId="ADAL" clId="{2F0F66B4-500C-4A85-99C5-4B4A4B151E09}" dt="2023-06-26T06:19:20.511" v="163"/>
          <ac:spMkLst>
            <pc:docMk/>
            <pc:sldMk cId="2492238415" sldId="267"/>
            <ac:spMk id="9" creationId="{2B999482-D6F4-F5A6-FB52-4EC9B2887EE7}"/>
          </ac:spMkLst>
        </pc:spChg>
        <pc:graphicFrameChg chg="add del mod">
          <ac:chgData name="赫杰辉" userId="85678829-4e7c-4bf4-bb9b-7d8eed3eae83" providerId="ADAL" clId="{2F0F66B4-500C-4A85-99C5-4B4A4B151E09}" dt="2023-06-26T06:19:10.243" v="162"/>
          <ac:graphicFrameMkLst>
            <pc:docMk/>
            <pc:sldMk cId="2492238415" sldId="267"/>
            <ac:graphicFrameMk id="6" creationId="{428B3E14-140C-7E05-8D70-25547158BC36}"/>
          </ac:graphicFrameMkLst>
        </pc:graphicFrameChg>
        <pc:graphicFrameChg chg="add mod">
          <ac:chgData name="赫杰辉" userId="85678829-4e7c-4bf4-bb9b-7d8eed3eae83" providerId="ADAL" clId="{2F0F66B4-500C-4A85-99C5-4B4A4B151E09}" dt="2023-06-26T06:19:20.511" v="163"/>
          <ac:graphicFrameMkLst>
            <pc:docMk/>
            <pc:sldMk cId="2492238415" sldId="267"/>
            <ac:graphicFrameMk id="10" creationId="{E1420957-3EB6-18AC-1223-D176B44C6650}"/>
          </ac:graphicFrameMkLst>
        </pc:graphicFrameChg>
        <pc:picChg chg="add mod">
          <ac:chgData name="赫杰辉" userId="85678829-4e7c-4bf4-bb9b-7d8eed3eae83" providerId="ADAL" clId="{2F0F66B4-500C-4A85-99C5-4B4A4B151E09}" dt="2023-06-26T06:19:20.511" v="163"/>
          <ac:picMkLst>
            <pc:docMk/>
            <pc:sldMk cId="2492238415" sldId="267"/>
            <ac:picMk id="7" creationId="{CECCF356-5729-62DD-DAB5-792BF4105EFC}"/>
          </ac:picMkLst>
        </pc:picChg>
      </pc:sldChg>
      <pc:sldChg chg="addSp modSp add del mod">
        <pc:chgData name="赫杰辉" userId="85678829-4e7c-4bf4-bb9b-7d8eed3eae83" providerId="ADAL" clId="{2F0F66B4-500C-4A85-99C5-4B4A4B151E09}" dt="2023-06-26T06:14:11.734" v="98" actId="47"/>
        <pc:sldMkLst>
          <pc:docMk/>
          <pc:sldMk cId="3092012306" sldId="267"/>
        </pc:sldMkLst>
        <pc:spChg chg="mod">
          <ac:chgData name="赫杰辉" userId="85678829-4e7c-4bf4-bb9b-7d8eed3eae83" providerId="ADAL" clId="{2F0F66B4-500C-4A85-99C5-4B4A4B151E09}" dt="2023-06-26T06:13:04.206" v="92" actId="20577"/>
          <ac:spMkLst>
            <pc:docMk/>
            <pc:sldMk cId="3092012306" sldId="267"/>
            <ac:spMk id="2" creationId="{ACE957B0-C2A5-92D6-80CA-B15748C502A8}"/>
          </ac:spMkLst>
        </pc:spChg>
        <pc:spChg chg="add mod">
          <ac:chgData name="赫杰辉" userId="85678829-4e7c-4bf4-bb9b-7d8eed3eae83" providerId="ADAL" clId="{2F0F66B4-500C-4A85-99C5-4B4A4B151E09}" dt="2023-06-26T06:12:59.059" v="90" actId="1076"/>
          <ac:spMkLst>
            <pc:docMk/>
            <pc:sldMk cId="3092012306" sldId="267"/>
            <ac:spMk id="5" creationId="{82EB3022-1300-A74F-E5C6-6B6EE81DE12B}"/>
          </ac:spMkLst>
        </pc:spChg>
        <pc:graphicFrameChg chg="add mod">
          <ac:chgData name="赫杰辉" userId="85678829-4e7c-4bf4-bb9b-7d8eed3eae83" providerId="ADAL" clId="{2F0F66B4-500C-4A85-99C5-4B4A4B151E09}" dt="2023-06-26T06:12:59.059" v="90" actId="1076"/>
          <ac:graphicFrameMkLst>
            <pc:docMk/>
            <pc:sldMk cId="3092012306" sldId="267"/>
            <ac:graphicFrameMk id="4" creationId="{2EE3FD0A-2EA3-56EA-23B0-A964A81355A3}"/>
          </ac:graphicFrameMkLst>
        </pc:graphicFrameChg>
        <pc:picChg chg="add mod">
          <ac:chgData name="赫杰辉" userId="85678829-4e7c-4bf4-bb9b-7d8eed3eae83" providerId="ADAL" clId="{2F0F66B4-500C-4A85-99C5-4B4A4B151E09}" dt="2023-06-26T06:12:59.059" v="90" actId="1076"/>
          <ac:picMkLst>
            <pc:docMk/>
            <pc:sldMk cId="3092012306" sldId="267"/>
            <ac:picMk id="3" creationId="{ABE77955-EF5E-B6E7-FE3B-E3E9D251984D}"/>
          </ac:picMkLst>
        </pc:picChg>
      </pc:sldChg>
      <pc:sldChg chg="addSp modSp add mod">
        <pc:chgData name="赫杰辉" userId="85678829-4e7c-4bf4-bb9b-7d8eed3eae83" providerId="ADAL" clId="{2F0F66B4-500C-4A85-99C5-4B4A4B151E09}" dt="2023-06-26T06:19:35.310" v="167"/>
        <pc:sldMkLst>
          <pc:docMk/>
          <pc:sldMk cId="2648325179" sldId="268"/>
        </pc:sldMkLst>
        <pc:spChg chg="mod">
          <ac:chgData name="赫杰辉" userId="85678829-4e7c-4bf4-bb9b-7d8eed3eae83" providerId="ADAL" clId="{2F0F66B4-500C-4A85-99C5-4B4A4B151E09}" dt="2023-06-26T06:19:31.384" v="166"/>
          <ac:spMkLst>
            <pc:docMk/>
            <pc:sldMk cId="2648325179" sldId="268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19:35.310" v="167"/>
          <ac:spMkLst>
            <pc:docMk/>
            <pc:sldMk cId="2648325179" sldId="268"/>
            <ac:spMk id="6" creationId="{993D942A-55E1-4FD9-D0F0-0C8D7FAB72CD}"/>
          </ac:spMkLst>
        </pc:spChg>
        <pc:graphicFrameChg chg="add mod">
          <ac:chgData name="赫杰辉" userId="85678829-4e7c-4bf4-bb9b-7d8eed3eae83" providerId="ADAL" clId="{2F0F66B4-500C-4A85-99C5-4B4A4B151E09}" dt="2023-06-26T06:19:35.310" v="167"/>
          <ac:graphicFrameMkLst>
            <pc:docMk/>
            <pc:sldMk cId="2648325179" sldId="268"/>
            <ac:graphicFrameMk id="5" creationId="{ADC37FB2-DC87-CE8D-AF03-4FF42D58FD8D}"/>
          </ac:graphicFrameMkLst>
        </pc:graphicFrameChg>
        <pc:picChg chg="add mod">
          <ac:chgData name="赫杰辉" userId="85678829-4e7c-4bf4-bb9b-7d8eed3eae83" providerId="ADAL" clId="{2F0F66B4-500C-4A85-99C5-4B4A4B151E09}" dt="2023-06-26T06:19:35.310" v="167"/>
          <ac:picMkLst>
            <pc:docMk/>
            <pc:sldMk cId="2648325179" sldId="268"/>
            <ac:picMk id="3" creationId="{D6675C71-C00A-92C1-0AD2-9AAB9174A07A}"/>
          </ac:picMkLst>
        </pc:picChg>
      </pc:sldChg>
      <pc:sldChg chg="addSp modSp add del mod">
        <pc:chgData name="赫杰辉" userId="85678829-4e7c-4bf4-bb9b-7d8eed3eae83" providerId="ADAL" clId="{2F0F66B4-500C-4A85-99C5-4B4A4B151E09}" dt="2023-06-26T06:14:11.734" v="98" actId="47"/>
        <pc:sldMkLst>
          <pc:docMk/>
          <pc:sldMk cId="3664937144" sldId="268"/>
        </pc:sldMkLst>
        <pc:spChg chg="mod">
          <ac:chgData name="赫杰辉" userId="85678829-4e7c-4bf4-bb9b-7d8eed3eae83" providerId="ADAL" clId="{2F0F66B4-500C-4A85-99C5-4B4A4B151E09}" dt="2023-06-26T06:13:13.615" v="94" actId="20577"/>
          <ac:spMkLst>
            <pc:docMk/>
            <pc:sldMk cId="3664937144" sldId="268"/>
            <ac:spMk id="2" creationId="{ACE957B0-C2A5-92D6-80CA-B15748C502A8}"/>
          </ac:spMkLst>
        </pc:spChg>
        <pc:spChg chg="add mod">
          <ac:chgData name="赫杰辉" userId="85678829-4e7c-4bf4-bb9b-7d8eed3eae83" providerId="ADAL" clId="{2F0F66B4-500C-4A85-99C5-4B4A4B151E09}" dt="2023-06-26T06:13:27.596" v="97" actId="1076"/>
          <ac:spMkLst>
            <pc:docMk/>
            <pc:sldMk cId="3664937144" sldId="268"/>
            <ac:spMk id="3" creationId="{00EBC0DA-9E9F-919F-0E7F-5A2BF71AFE29}"/>
          </ac:spMkLst>
        </pc:spChg>
        <pc:spChg chg="add mod">
          <ac:chgData name="赫杰辉" userId="85678829-4e7c-4bf4-bb9b-7d8eed3eae83" providerId="ADAL" clId="{2F0F66B4-500C-4A85-99C5-4B4A4B151E09}" dt="2023-06-26T06:13:27.596" v="97" actId="1076"/>
          <ac:spMkLst>
            <pc:docMk/>
            <pc:sldMk cId="3664937144" sldId="268"/>
            <ac:spMk id="4" creationId="{3351D610-408E-9C58-CA49-5CD3F24519E3}"/>
          </ac:spMkLst>
        </pc:spChg>
        <pc:spChg chg="add mod">
          <ac:chgData name="赫杰辉" userId="85678829-4e7c-4bf4-bb9b-7d8eed3eae83" providerId="ADAL" clId="{2F0F66B4-500C-4A85-99C5-4B4A4B151E09}" dt="2023-06-26T06:13:27.596" v="97" actId="1076"/>
          <ac:spMkLst>
            <pc:docMk/>
            <pc:sldMk cId="3664937144" sldId="268"/>
            <ac:spMk id="6" creationId="{4FC91462-D9C1-98DC-693E-C3D9383CFED0}"/>
          </ac:spMkLst>
        </pc:spChg>
        <pc:spChg chg="add mod">
          <ac:chgData name="赫杰辉" userId="85678829-4e7c-4bf4-bb9b-7d8eed3eae83" providerId="ADAL" clId="{2F0F66B4-500C-4A85-99C5-4B4A4B151E09}" dt="2023-06-26T06:13:27.596" v="97" actId="1076"/>
          <ac:spMkLst>
            <pc:docMk/>
            <pc:sldMk cId="3664937144" sldId="268"/>
            <ac:spMk id="7" creationId="{89764AD1-91F6-617B-B7A6-C8FCAC9216D3}"/>
          </ac:spMkLst>
        </pc:spChg>
        <pc:spChg chg="add mod">
          <ac:chgData name="赫杰辉" userId="85678829-4e7c-4bf4-bb9b-7d8eed3eae83" providerId="ADAL" clId="{2F0F66B4-500C-4A85-99C5-4B4A4B151E09}" dt="2023-06-26T06:13:27.596" v="97" actId="1076"/>
          <ac:spMkLst>
            <pc:docMk/>
            <pc:sldMk cId="3664937144" sldId="268"/>
            <ac:spMk id="8" creationId="{B82CBD97-5F22-D7E6-A01A-A76B8E45768E}"/>
          </ac:spMkLst>
        </pc:spChg>
        <pc:spChg chg="add mod">
          <ac:chgData name="赫杰辉" userId="85678829-4e7c-4bf4-bb9b-7d8eed3eae83" providerId="ADAL" clId="{2F0F66B4-500C-4A85-99C5-4B4A4B151E09}" dt="2023-06-26T06:13:27.596" v="97" actId="1076"/>
          <ac:spMkLst>
            <pc:docMk/>
            <pc:sldMk cId="3664937144" sldId="268"/>
            <ac:spMk id="9" creationId="{8204BB0B-EBEF-F179-69B3-FFD12E99B48F}"/>
          </ac:spMkLst>
        </pc:spChg>
        <pc:picChg chg="add mod">
          <ac:chgData name="赫杰辉" userId="85678829-4e7c-4bf4-bb9b-7d8eed3eae83" providerId="ADAL" clId="{2F0F66B4-500C-4A85-99C5-4B4A4B151E09}" dt="2023-06-26T06:13:27.596" v="97" actId="1076"/>
          <ac:picMkLst>
            <pc:docMk/>
            <pc:sldMk cId="3664937144" sldId="268"/>
            <ac:picMk id="5" creationId="{B8168AA5-AEED-C671-6FB7-D8A7D9B9DDDD}"/>
          </ac:picMkLst>
        </pc:picChg>
        <pc:picChg chg="add mod">
          <ac:chgData name="赫杰辉" userId="85678829-4e7c-4bf4-bb9b-7d8eed3eae83" providerId="ADAL" clId="{2F0F66B4-500C-4A85-99C5-4B4A4B151E09}" dt="2023-06-26T06:13:27.596" v="97" actId="1076"/>
          <ac:picMkLst>
            <pc:docMk/>
            <pc:sldMk cId="3664937144" sldId="268"/>
            <ac:picMk id="10" creationId="{5BA74AFE-5C0E-C2A6-6F3B-DE7209C4300F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1027458317" sldId="269"/>
        </pc:sldMkLst>
      </pc:sldChg>
      <pc:sldChg chg="addSp modSp add mod">
        <pc:chgData name="赫杰辉" userId="85678829-4e7c-4bf4-bb9b-7d8eed3eae83" providerId="ADAL" clId="{2F0F66B4-500C-4A85-99C5-4B4A4B151E09}" dt="2023-06-26T06:20:02.656" v="169"/>
        <pc:sldMkLst>
          <pc:docMk/>
          <pc:sldMk cId="3446196297" sldId="269"/>
        </pc:sldMkLst>
        <pc:spChg chg="add mod">
          <ac:chgData name="赫杰辉" userId="85678829-4e7c-4bf4-bb9b-7d8eed3eae83" providerId="ADAL" clId="{2F0F66B4-500C-4A85-99C5-4B4A4B151E09}" dt="2023-06-26T06:20:02.656" v="169"/>
          <ac:spMkLst>
            <pc:docMk/>
            <pc:sldMk cId="3446196297" sldId="269"/>
            <ac:spMk id="3" creationId="{6F2FBA83-78E6-405E-9CF8-68270B0A3676}"/>
          </ac:spMkLst>
        </pc:spChg>
        <pc:spChg chg="mod">
          <ac:chgData name="赫杰辉" userId="85678829-4e7c-4bf4-bb9b-7d8eed3eae83" providerId="ADAL" clId="{2F0F66B4-500C-4A85-99C5-4B4A4B151E09}" dt="2023-06-26T06:19:49.047" v="168"/>
          <ac:spMkLst>
            <pc:docMk/>
            <pc:sldMk cId="3446196297" sldId="269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0:02.656" v="169"/>
          <ac:spMkLst>
            <pc:docMk/>
            <pc:sldMk cId="3446196297" sldId="269"/>
            <ac:spMk id="5" creationId="{5606CA9E-0912-9F90-0480-A4091ED370FD}"/>
          </ac:spMkLst>
        </pc:spChg>
        <pc:spChg chg="add mod">
          <ac:chgData name="赫杰辉" userId="85678829-4e7c-4bf4-bb9b-7d8eed3eae83" providerId="ADAL" clId="{2F0F66B4-500C-4A85-99C5-4B4A4B151E09}" dt="2023-06-26T06:20:02.656" v="169"/>
          <ac:spMkLst>
            <pc:docMk/>
            <pc:sldMk cId="3446196297" sldId="269"/>
            <ac:spMk id="7" creationId="{D7854929-07A0-E8FF-5E5A-B894B364240A}"/>
          </ac:spMkLst>
        </pc:spChg>
        <pc:spChg chg="add mod">
          <ac:chgData name="赫杰辉" userId="85678829-4e7c-4bf4-bb9b-7d8eed3eae83" providerId="ADAL" clId="{2F0F66B4-500C-4A85-99C5-4B4A4B151E09}" dt="2023-06-26T06:20:02.656" v="169"/>
          <ac:spMkLst>
            <pc:docMk/>
            <pc:sldMk cId="3446196297" sldId="269"/>
            <ac:spMk id="8" creationId="{0A6DC754-0233-9762-8934-741352D8316E}"/>
          </ac:spMkLst>
        </pc:spChg>
        <pc:spChg chg="add mod">
          <ac:chgData name="赫杰辉" userId="85678829-4e7c-4bf4-bb9b-7d8eed3eae83" providerId="ADAL" clId="{2F0F66B4-500C-4A85-99C5-4B4A4B151E09}" dt="2023-06-26T06:20:02.656" v="169"/>
          <ac:spMkLst>
            <pc:docMk/>
            <pc:sldMk cId="3446196297" sldId="269"/>
            <ac:spMk id="9" creationId="{378B8E44-4C72-3F0E-18F7-AB5DD6FED8CC}"/>
          </ac:spMkLst>
        </pc:spChg>
        <pc:spChg chg="add mod">
          <ac:chgData name="赫杰辉" userId="85678829-4e7c-4bf4-bb9b-7d8eed3eae83" providerId="ADAL" clId="{2F0F66B4-500C-4A85-99C5-4B4A4B151E09}" dt="2023-06-26T06:20:02.656" v="169"/>
          <ac:spMkLst>
            <pc:docMk/>
            <pc:sldMk cId="3446196297" sldId="269"/>
            <ac:spMk id="10" creationId="{C499012A-FA14-C7D3-285D-5B01577551AA}"/>
          </ac:spMkLst>
        </pc:spChg>
        <pc:picChg chg="add mod">
          <ac:chgData name="赫杰辉" userId="85678829-4e7c-4bf4-bb9b-7d8eed3eae83" providerId="ADAL" clId="{2F0F66B4-500C-4A85-99C5-4B4A4B151E09}" dt="2023-06-26T06:20:02.656" v="169"/>
          <ac:picMkLst>
            <pc:docMk/>
            <pc:sldMk cId="3446196297" sldId="269"/>
            <ac:picMk id="6" creationId="{037C99BE-C706-B2F4-FEF5-B5D2463B4C1F}"/>
          </ac:picMkLst>
        </pc:picChg>
        <pc:picChg chg="add mod">
          <ac:chgData name="赫杰辉" userId="85678829-4e7c-4bf4-bb9b-7d8eed3eae83" providerId="ADAL" clId="{2F0F66B4-500C-4A85-99C5-4B4A4B151E09}" dt="2023-06-26T06:20:02.656" v="169"/>
          <ac:picMkLst>
            <pc:docMk/>
            <pc:sldMk cId="3446196297" sldId="269"/>
            <ac:picMk id="11" creationId="{60F3860E-7193-9E90-DBF4-C1C5A69E373C}"/>
          </ac:picMkLst>
        </pc:picChg>
      </pc:sldChg>
      <pc:sldChg chg="addSp modSp add mod">
        <pc:chgData name="赫杰辉" userId="85678829-4e7c-4bf4-bb9b-7d8eed3eae83" providerId="ADAL" clId="{2F0F66B4-500C-4A85-99C5-4B4A4B151E09}" dt="2023-06-26T06:20:36.129" v="173"/>
        <pc:sldMkLst>
          <pc:docMk/>
          <pc:sldMk cId="603412839" sldId="270"/>
        </pc:sldMkLst>
        <pc:spChg chg="add mod">
          <ac:chgData name="赫杰辉" userId="85678829-4e7c-4bf4-bb9b-7d8eed3eae83" providerId="ADAL" clId="{2F0F66B4-500C-4A85-99C5-4B4A4B151E09}" dt="2023-06-26T06:20:36.129" v="173"/>
          <ac:spMkLst>
            <pc:docMk/>
            <pc:sldMk cId="603412839" sldId="270"/>
            <ac:spMk id="3" creationId="{6137DECD-3C71-4E95-C031-63AE09578A86}"/>
          </ac:spMkLst>
        </pc:spChg>
        <pc:spChg chg="mod">
          <ac:chgData name="赫杰辉" userId="85678829-4e7c-4bf4-bb9b-7d8eed3eae83" providerId="ADAL" clId="{2F0F66B4-500C-4A85-99C5-4B4A4B151E09}" dt="2023-06-26T06:20:25.961" v="172"/>
          <ac:spMkLst>
            <pc:docMk/>
            <pc:sldMk cId="603412839" sldId="270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0:36.129" v="173"/>
          <ac:spMkLst>
            <pc:docMk/>
            <pc:sldMk cId="603412839" sldId="270"/>
            <ac:spMk id="5" creationId="{94DE17C3-9571-B23F-5829-91617301320A}"/>
          </ac:spMkLst>
        </pc:spChg>
        <pc:picChg chg="add mod">
          <ac:chgData name="赫杰辉" userId="85678829-4e7c-4bf4-bb9b-7d8eed3eae83" providerId="ADAL" clId="{2F0F66B4-500C-4A85-99C5-4B4A4B151E09}" dt="2023-06-26T06:20:36.129" v="173"/>
          <ac:picMkLst>
            <pc:docMk/>
            <pc:sldMk cId="603412839" sldId="270"/>
            <ac:picMk id="6" creationId="{C546B3F7-818D-EAEE-32E1-471151C83353}"/>
          </ac:picMkLst>
        </pc:picChg>
        <pc:picChg chg="add mod">
          <ac:chgData name="赫杰辉" userId="85678829-4e7c-4bf4-bb9b-7d8eed3eae83" providerId="ADAL" clId="{2F0F66B4-500C-4A85-99C5-4B4A4B151E09}" dt="2023-06-26T06:20:36.129" v="173"/>
          <ac:picMkLst>
            <pc:docMk/>
            <pc:sldMk cId="603412839" sldId="270"/>
            <ac:picMk id="7" creationId="{F529992E-81C0-4026-FCAC-518C3D961009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2536349991" sldId="270"/>
        </pc:sldMkLst>
      </pc:sldChg>
      <pc:sldChg chg="addSp delSp modSp add mod">
        <pc:chgData name="赫杰辉" userId="85678829-4e7c-4bf4-bb9b-7d8eed3eae83" providerId="ADAL" clId="{2F0F66B4-500C-4A85-99C5-4B4A4B151E09}" dt="2023-06-26T06:20:47.300" v="175"/>
        <pc:sldMkLst>
          <pc:docMk/>
          <pc:sldMk cId="1890740622" sldId="271"/>
        </pc:sldMkLst>
        <pc:spChg chg="del">
          <ac:chgData name="赫杰辉" userId="85678829-4e7c-4bf4-bb9b-7d8eed3eae83" providerId="ADAL" clId="{2F0F66B4-500C-4A85-99C5-4B4A4B151E09}" dt="2023-06-26T06:20:46.977" v="174" actId="478"/>
          <ac:spMkLst>
            <pc:docMk/>
            <pc:sldMk cId="1890740622" sldId="271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0:47.300" v="175"/>
          <ac:spMkLst>
            <pc:docMk/>
            <pc:sldMk cId="1890740622" sldId="271"/>
            <ac:spMk id="5" creationId="{E77E1EA6-BC76-6BD0-D326-9F9164ACC604}"/>
          </ac:spMkLst>
        </pc:spChg>
        <pc:picChg chg="add mod">
          <ac:chgData name="赫杰辉" userId="85678829-4e7c-4bf4-bb9b-7d8eed3eae83" providerId="ADAL" clId="{2F0F66B4-500C-4A85-99C5-4B4A4B151E09}" dt="2023-06-26T06:20:47.300" v="175"/>
          <ac:picMkLst>
            <pc:docMk/>
            <pc:sldMk cId="1890740622" sldId="271"/>
            <ac:picMk id="3" creationId="{09A52C2F-E271-8562-1347-0353909C8058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1929821149" sldId="271"/>
        </pc:sldMkLst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519343346" sldId="272"/>
        </pc:sldMkLst>
      </pc:sldChg>
      <pc:sldChg chg="addSp delSp modSp add mod">
        <pc:chgData name="赫杰辉" userId="85678829-4e7c-4bf4-bb9b-7d8eed3eae83" providerId="ADAL" clId="{2F0F66B4-500C-4A85-99C5-4B4A4B151E09}" dt="2023-06-26T06:20:57.241" v="177"/>
        <pc:sldMkLst>
          <pc:docMk/>
          <pc:sldMk cId="4281666611" sldId="272"/>
        </pc:sldMkLst>
        <pc:spChg chg="add mod">
          <ac:chgData name="赫杰辉" userId="85678829-4e7c-4bf4-bb9b-7d8eed3eae83" providerId="ADAL" clId="{2F0F66B4-500C-4A85-99C5-4B4A4B151E09}" dt="2023-06-26T06:20:57.241" v="177"/>
          <ac:spMkLst>
            <pc:docMk/>
            <pc:sldMk cId="4281666611" sldId="272"/>
            <ac:spMk id="3" creationId="{E310FB4F-275E-AA19-BE70-B1188FA283CA}"/>
          </ac:spMkLst>
        </pc:spChg>
        <pc:spChg chg="del">
          <ac:chgData name="赫杰辉" userId="85678829-4e7c-4bf4-bb9b-7d8eed3eae83" providerId="ADAL" clId="{2F0F66B4-500C-4A85-99C5-4B4A4B151E09}" dt="2023-06-26T06:20:55.823" v="176" actId="478"/>
          <ac:spMkLst>
            <pc:docMk/>
            <pc:sldMk cId="4281666611" sldId="272"/>
            <ac:spMk id="4" creationId="{106F8D74-6B66-9050-10E2-7A593C4A71B8}"/>
          </ac:spMkLst>
        </pc:spChg>
        <pc:picChg chg="add mod">
          <ac:chgData name="赫杰辉" userId="85678829-4e7c-4bf4-bb9b-7d8eed3eae83" providerId="ADAL" clId="{2F0F66B4-500C-4A85-99C5-4B4A4B151E09}" dt="2023-06-26T06:20:57.241" v="177"/>
          <ac:picMkLst>
            <pc:docMk/>
            <pc:sldMk cId="4281666611" sldId="272"/>
            <ac:picMk id="5" creationId="{9845B486-BC1C-770D-D1E5-6512AB10180C}"/>
          </ac:picMkLst>
        </pc:picChg>
      </pc:sldChg>
      <pc:sldChg chg="addSp modSp add mod">
        <pc:chgData name="赫杰辉" userId="85678829-4e7c-4bf4-bb9b-7d8eed3eae83" providerId="ADAL" clId="{2F0F66B4-500C-4A85-99C5-4B4A4B151E09}" dt="2023-06-26T06:21:17.211" v="181"/>
        <pc:sldMkLst>
          <pc:docMk/>
          <pc:sldMk cId="1364142426" sldId="273"/>
        </pc:sldMkLst>
        <pc:spChg chg="add mod">
          <ac:chgData name="赫杰辉" userId="85678829-4e7c-4bf4-bb9b-7d8eed3eae83" providerId="ADAL" clId="{2F0F66B4-500C-4A85-99C5-4B4A4B151E09}" dt="2023-06-26T06:21:17.211" v="181"/>
          <ac:spMkLst>
            <pc:docMk/>
            <pc:sldMk cId="1364142426" sldId="273"/>
            <ac:spMk id="3" creationId="{5A83CC65-BEB6-439D-FCC3-017714C91052}"/>
          </ac:spMkLst>
        </pc:spChg>
        <pc:spChg chg="mod">
          <ac:chgData name="赫杰辉" userId="85678829-4e7c-4bf4-bb9b-7d8eed3eae83" providerId="ADAL" clId="{2F0F66B4-500C-4A85-99C5-4B4A4B151E09}" dt="2023-06-26T06:21:08.758" v="180"/>
          <ac:spMkLst>
            <pc:docMk/>
            <pc:sldMk cId="1364142426" sldId="273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1:17.211" v="181"/>
          <ac:spMkLst>
            <pc:docMk/>
            <pc:sldMk cId="1364142426" sldId="273"/>
            <ac:spMk id="5" creationId="{0B5AB523-EF51-90FD-756E-8FAFDCAEB23E}"/>
          </ac:spMkLst>
        </pc:spChg>
        <pc:spChg chg="add mod">
          <ac:chgData name="赫杰辉" userId="85678829-4e7c-4bf4-bb9b-7d8eed3eae83" providerId="ADAL" clId="{2F0F66B4-500C-4A85-99C5-4B4A4B151E09}" dt="2023-06-26T06:21:17.211" v="181"/>
          <ac:spMkLst>
            <pc:docMk/>
            <pc:sldMk cId="1364142426" sldId="273"/>
            <ac:spMk id="6" creationId="{ABC63209-C159-1273-F349-A8C562E53C94}"/>
          </ac:spMkLst>
        </pc:spChg>
        <pc:spChg chg="add mod">
          <ac:chgData name="赫杰辉" userId="85678829-4e7c-4bf4-bb9b-7d8eed3eae83" providerId="ADAL" clId="{2F0F66B4-500C-4A85-99C5-4B4A4B151E09}" dt="2023-06-26T06:21:17.211" v="181"/>
          <ac:spMkLst>
            <pc:docMk/>
            <pc:sldMk cId="1364142426" sldId="273"/>
            <ac:spMk id="7" creationId="{5A652A37-3B0E-DC88-BAA7-AF946D36E3A6}"/>
          </ac:spMkLst>
        </pc:spChg>
        <pc:spChg chg="add mod">
          <ac:chgData name="赫杰辉" userId="85678829-4e7c-4bf4-bb9b-7d8eed3eae83" providerId="ADAL" clId="{2F0F66B4-500C-4A85-99C5-4B4A4B151E09}" dt="2023-06-26T06:21:17.211" v="181"/>
          <ac:spMkLst>
            <pc:docMk/>
            <pc:sldMk cId="1364142426" sldId="273"/>
            <ac:spMk id="8" creationId="{6D58A68F-4333-7D0E-2D6E-B46DBA8B9E78}"/>
          </ac:spMkLst>
        </pc:spChg>
        <pc:spChg chg="add mod">
          <ac:chgData name="赫杰辉" userId="85678829-4e7c-4bf4-bb9b-7d8eed3eae83" providerId="ADAL" clId="{2F0F66B4-500C-4A85-99C5-4B4A4B151E09}" dt="2023-06-26T06:21:17.211" v="181"/>
          <ac:spMkLst>
            <pc:docMk/>
            <pc:sldMk cId="1364142426" sldId="273"/>
            <ac:spMk id="9" creationId="{659E8B8B-EB77-1566-1AC6-15039597AD91}"/>
          </ac:spMkLst>
        </pc:spChg>
        <pc:spChg chg="add mod">
          <ac:chgData name="赫杰辉" userId="85678829-4e7c-4bf4-bb9b-7d8eed3eae83" providerId="ADAL" clId="{2F0F66B4-500C-4A85-99C5-4B4A4B151E09}" dt="2023-06-26T06:21:17.211" v="181"/>
          <ac:spMkLst>
            <pc:docMk/>
            <pc:sldMk cId="1364142426" sldId="273"/>
            <ac:spMk id="10" creationId="{96201030-5402-C131-CF41-5C3EACA00406}"/>
          </ac:spMkLst>
        </pc:spChg>
        <pc:spChg chg="add mod">
          <ac:chgData name="赫杰辉" userId="85678829-4e7c-4bf4-bb9b-7d8eed3eae83" providerId="ADAL" clId="{2F0F66B4-500C-4A85-99C5-4B4A4B151E09}" dt="2023-06-26T06:21:17.211" v="181"/>
          <ac:spMkLst>
            <pc:docMk/>
            <pc:sldMk cId="1364142426" sldId="273"/>
            <ac:spMk id="11" creationId="{FA84454C-695E-31EE-0A97-7AB4F56747BB}"/>
          </ac:spMkLst>
        </pc:spChg>
        <pc:picChg chg="add mod">
          <ac:chgData name="赫杰辉" userId="85678829-4e7c-4bf4-bb9b-7d8eed3eae83" providerId="ADAL" clId="{2F0F66B4-500C-4A85-99C5-4B4A4B151E09}" dt="2023-06-26T06:21:17.211" v="181"/>
          <ac:picMkLst>
            <pc:docMk/>
            <pc:sldMk cId="1364142426" sldId="273"/>
            <ac:picMk id="12" creationId="{8041720E-C127-5C31-EF25-D2C9A3972068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1915782764" sldId="273"/>
        </pc:sldMkLst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613986638" sldId="274"/>
        </pc:sldMkLst>
      </pc:sldChg>
      <pc:sldChg chg="addSp modSp add mod">
        <pc:chgData name="赫杰辉" userId="85678829-4e7c-4bf4-bb9b-7d8eed3eae83" providerId="ADAL" clId="{2F0F66B4-500C-4A85-99C5-4B4A4B151E09}" dt="2023-06-26T06:21:31.341" v="185"/>
        <pc:sldMkLst>
          <pc:docMk/>
          <pc:sldMk cId="1292761020" sldId="274"/>
        </pc:sldMkLst>
        <pc:spChg chg="mod">
          <ac:chgData name="赫杰辉" userId="85678829-4e7c-4bf4-bb9b-7d8eed3eae83" providerId="ADAL" clId="{2F0F66B4-500C-4A85-99C5-4B4A4B151E09}" dt="2023-06-26T06:21:25.818" v="184"/>
          <ac:spMkLst>
            <pc:docMk/>
            <pc:sldMk cId="1292761020" sldId="274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1:31.341" v="185"/>
          <ac:spMkLst>
            <pc:docMk/>
            <pc:sldMk cId="1292761020" sldId="274"/>
            <ac:spMk id="5" creationId="{BAE32D23-6122-1D64-BA59-D0D8E55E6A72}"/>
          </ac:spMkLst>
        </pc:spChg>
        <pc:spChg chg="add mod">
          <ac:chgData name="赫杰辉" userId="85678829-4e7c-4bf4-bb9b-7d8eed3eae83" providerId="ADAL" clId="{2F0F66B4-500C-4A85-99C5-4B4A4B151E09}" dt="2023-06-26T06:21:31.341" v="185"/>
          <ac:spMkLst>
            <pc:docMk/>
            <pc:sldMk cId="1292761020" sldId="274"/>
            <ac:spMk id="6" creationId="{E9E0A370-69AE-9367-F90B-FA2E1C79B94B}"/>
          </ac:spMkLst>
        </pc:spChg>
        <pc:picChg chg="add mod">
          <ac:chgData name="赫杰辉" userId="85678829-4e7c-4bf4-bb9b-7d8eed3eae83" providerId="ADAL" clId="{2F0F66B4-500C-4A85-99C5-4B4A4B151E09}" dt="2023-06-26T06:21:31.341" v="185"/>
          <ac:picMkLst>
            <pc:docMk/>
            <pc:sldMk cId="1292761020" sldId="274"/>
            <ac:picMk id="3" creationId="{AABE2E8E-E5E1-E968-9C81-B25BB5BDE982}"/>
          </ac:picMkLst>
        </pc:picChg>
      </pc:sldChg>
      <pc:sldChg chg="addSp delSp modSp add mod">
        <pc:chgData name="赫杰辉" userId="85678829-4e7c-4bf4-bb9b-7d8eed3eae83" providerId="ADAL" clId="{2F0F66B4-500C-4A85-99C5-4B4A4B151E09}" dt="2023-06-26T06:21:42.145" v="187"/>
        <pc:sldMkLst>
          <pc:docMk/>
          <pc:sldMk cId="1863151848" sldId="275"/>
        </pc:sldMkLst>
        <pc:spChg chg="del">
          <ac:chgData name="赫杰辉" userId="85678829-4e7c-4bf4-bb9b-7d8eed3eae83" providerId="ADAL" clId="{2F0F66B4-500C-4A85-99C5-4B4A4B151E09}" dt="2023-06-26T06:21:41.839" v="186" actId="478"/>
          <ac:spMkLst>
            <pc:docMk/>
            <pc:sldMk cId="1863151848" sldId="275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1:42.145" v="187"/>
          <ac:spMkLst>
            <pc:docMk/>
            <pc:sldMk cId="1863151848" sldId="275"/>
            <ac:spMk id="5" creationId="{5511A44B-EB1A-4194-B67A-C72785F158AF}"/>
          </ac:spMkLst>
        </pc:spChg>
        <pc:picChg chg="add mod">
          <ac:chgData name="赫杰辉" userId="85678829-4e7c-4bf4-bb9b-7d8eed3eae83" providerId="ADAL" clId="{2F0F66B4-500C-4A85-99C5-4B4A4B151E09}" dt="2023-06-26T06:21:42.145" v="187"/>
          <ac:picMkLst>
            <pc:docMk/>
            <pc:sldMk cId="1863151848" sldId="275"/>
            <ac:picMk id="3" creationId="{0E837F79-94FA-55D7-9123-47CDC7CF8171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3505876457" sldId="275"/>
        </pc:sldMkLst>
      </pc:sldChg>
      <pc:sldChg chg="addSp modSp add mod modAnim">
        <pc:chgData name="赫杰辉" userId="85678829-4e7c-4bf4-bb9b-7d8eed3eae83" providerId="ADAL" clId="{2F0F66B4-500C-4A85-99C5-4B4A4B151E09}" dt="2023-06-26T06:22:08.990" v="193"/>
        <pc:sldMkLst>
          <pc:docMk/>
          <pc:sldMk cId="207098598" sldId="276"/>
        </pc:sldMkLst>
        <pc:spChg chg="mod">
          <ac:chgData name="赫杰辉" userId="85678829-4e7c-4bf4-bb9b-7d8eed3eae83" providerId="ADAL" clId="{2F0F66B4-500C-4A85-99C5-4B4A4B151E09}" dt="2023-06-26T06:21:55.645" v="192"/>
          <ac:spMkLst>
            <pc:docMk/>
            <pc:sldMk cId="207098598" sldId="276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2:08.990" v="193"/>
          <ac:spMkLst>
            <pc:docMk/>
            <pc:sldMk cId="207098598" sldId="276"/>
            <ac:spMk id="7" creationId="{74E1CE14-F9E7-9138-056D-A3CC3BB3533E}"/>
          </ac:spMkLst>
        </pc:spChg>
        <pc:spChg chg="add mod">
          <ac:chgData name="赫杰辉" userId="85678829-4e7c-4bf4-bb9b-7d8eed3eae83" providerId="ADAL" clId="{2F0F66B4-500C-4A85-99C5-4B4A4B151E09}" dt="2023-06-26T06:22:08.990" v="193"/>
          <ac:spMkLst>
            <pc:docMk/>
            <pc:sldMk cId="207098598" sldId="276"/>
            <ac:spMk id="8" creationId="{028F5C3D-97F1-A3FD-9FF8-DF567D67A96C}"/>
          </ac:spMkLst>
        </pc:spChg>
        <pc:spChg chg="add mod">
          <ac:chgData name="赫杰辉" userId="85678829-4e7c-4bf4-bb9b-7d8eed3eae83" providerId="ADAL" clId="{2F0F66B4-500C-4A85-99C5-4B4A4B151E09}" dt="2023-06-26T06:22:08.990" v="193"/>
          <ac:spMkLst>
            <pc:docMk/>
            <pc:sldMk cId="207098598" sldId="276"/>
            <ac:spMk id="9" creationId="{9CFDBE8B-6BFF-C1C7-62CB-154603202A05}"/>
          </ac:spMkLst>
        </pc:spChg>
        <pc:spChg chg="add mod">
          <ac:chgData name="赫杰辉" userId="85678829-4e7c-4bf4-bb9b-7d8eed3eae83" providerId="ADAL" clId="{2F0F66B4-500C-4A85-99C5-4B4A4B151E09}" dt="2023-06-26T06:22:08.990" v="193"/>
          <ac:spMkLst>
            <pc:docMk/>
            <pc:sldMk cId="207098598" sldId="276"/>
            <ac:spMk id="10" creationId="{14E8BB0E-40F5-E435-645A-D756ABBF561D}"/>
          </ac:spMkLst>
        </pc:spChg>
        <pc:spChg chg="add mod">
          <ac:chgData name="赫杰辉" userId="85678829-4e7c-4bf4-bb9b-7d8eed3eae83" providerId="ADAL" clId="{2F0F66B4-500C-4A85-99C5-4B4A4B151E09}" dt="2023-06-26T06:22:08.990" v="193"/>
          <ac:spMkLst>
            <pc:docMk/>
            <pc:sldMk cId="207098598" sldId="276"/>
            <ac:spMk id="11" creationId="{2321CE98-7852-2370-3324-8DE1D69EFC86}"/>
          </ac:spMkLst>
        </pc:spChg>
        <pc:spChg chg="add mod">
          <ac:chgData name="赫杰辉" userId="85678829-4e7c-4bf4-bb9b-7d8eed3eae83" providerId="ADAL" clId="{2F0F66B4-500C-4A85-99C5-4B4A4B151E09}" dt="2023-06-26T06:22:08.990" v="193"/>
          <ac:spMkLst>
            <pc:docMk/>
            <pc:sldMk cId="207098598" sldId="276"/>
            <ac:spMk id="13" creationId="{FB5E6A34-7B59-D6AA-D4B1-6E25B33F3C31}"/>
          </ac:spMkLst>
        </pc:spChg>
        <pc:picChg chg="add mod">
          <ac:chgData name="赫杰辉" userId="85678829-4e7c-4bf4-bb9b-7d8eed3eae83" providerId="ADAL" clId="{2F0F66B4-500C-4A85-99C5-4B4A4B151E09}" dt="2023-06-26T06:22:08.990" v="193"/>
          <ac:picMkLst>
            <pc:docMk/>
            <pc:sldMk cId="207098598" sldId="276"/>
            <ac:picMk id="3" creationId="{E8FB8A54-BF3A-1C9F-C47F-0ABCEA38941F}"/>
          </ac:picMkLst>
        </pc:picChg>
        <pc:picChg chg="add mod">
          <ac:chgData name="赫杰辉" userId="85678829-4e7c-4bf4-bb9b-7d8eed3eae83" providerId="ADAL" clId="{2F0F66B4-500C-4A85-99C5-4B4A4B151E09}" dt="2023-06-26T06:22:08.990" v="193"/>
          <ac:picMkLst>
            <pc:docMk/>
            <pc:sldMk cId="207098598" sldId="276"/>
            <ac:picMk id="5" creationId="{4C4936B5-A071-9DA4-D273-69D33A3265C9}"/>
          </ac:picMkLst>
        </pc:picChg>
        <pc:picChg chg="add mod">
          <ac:chgData name="赫杰辉" userId="85678829-4e7c-4bf4-bb9b-7d8eed3eae83" providerId="ADAL" clId="{2F0F66B4-500C-4A85-99C5-4B4A4B151E09}" dt="2023-06-26T06:22:08.990" v="193"/>
          <ac:picMkLst>
            <pc:docMk/>
            <pc:sldMk cId="207098598" sldId="276"/>
            <ac:picMk id="6" creationId="{FECC8CE2-CCE1-8366-3631-52C7C30FD021}"/>
          </ac:picMkLst>
        </pc:picChg>
        <pc:cxnChg chg="add mod">
          <ac:chgData name="赫杰辉" userId="85678829-4e7c-4bf4-bb9b-7d8eed3eae83" providerId="ADAL" clId="{2F0F66B4-500C-4A85-99C5-4B4A4B151E09}" dt="2023-06-26T06:22:08.990" v="193"/>
          <ac:cxnSpMkLst>
            <pc:docMk/>
            <pc:sldMk cId="207098598" sldId="276"/>
            <ac:cxnSpMk id="12" creationId="{29E04A99-CBE2-D947-DE41-A92D8F2A6DB8}"/>
          </ac:cxnSpMkLst>
        </pc:cxn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1435164506" sldId="276"/>
        </pc:sldMkLst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1219074718" sldId="277"/>
        </pc:sldMkLst>
      </pc:sldChg>
      <pc:sldChg chg="addSp delSp modSp add mod">
        <pc:chgData name="赫杰辉" userId="85678829-4e7c-4bf4-bb9b-7d8eed3eae83" providerId="ADAL" clId="{2F0F66B4-500C-4A85-99C5-4B4A4B151E09}" dt="2023-06-26T06:22:32.662" v="198"/>
        <pc:sldMkLst>
          <pc:docMk/>
          <pc:sldMk cId="1219737013" sldId="277"/>
        </pc:sldMkLst>
        <pc:spChg chg="add mod">
          <ac:chgData name="赫杰辉" userId="85678829-4e7c-4bf4-bb9b-7d8eed3eae83" providerId="ADAL" clId="{2F0F66B4-500C-4A85-99C5-4B4A4B151E09}" dt="2023-06-26T06:22:32.662" v="198"/>
          <ac:spMkLst>
            <pc:docMk/>
            <pc:sldMk cId="1219737013" sldId="277"/>
            <ac:spMk id="3" creationId="{52FA2314-9B10-CEF5-5F65-FF20B8959C37}"/>
          </ac:spMkLst>
        </pc:spChg>
        <pc:spChg chg="del">
          <ac:chgData name="赫杰辉" userId="85678829-4e7c-4bf4-bb9b-7d8eed3eae83" providerId="ADAL" clId="{2F0F66B4-500C-4A85-99C5-4B4A4B151E09}" dt="2023-06-26T06:22:24.966" v="194" actId="478"/>
          <ac:spMkLst>
            <pc:docMk/>
            <pc:sldMk cId="1219737013" sldId="277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2:32.662" v="198"/>
          <ac:spMkLst>
            <pc:docMk/>
            <pc:sldMk cId="1219737013" sldId="277"/>
            <ac:spMk id="6" creationId="{06554F19-F2D1-91C6-4E84-968ACFA9773F}"/>
          </ac:spMkLst>
        </pc:spChg>
        <pc:picChg chg="add mod">
          <ac:chgData name="赫杰辉" userId="85678829-4e7c-4bf4-bb9b-7d8eed3eae83" providerId="ADAL" clId="{2F0F66B4-500C-4A85-99C5-4B4A4B151E09}" dt="2023-06-26T06:22:32.662" v="198"/>
          <ac:picMkLst>
            <pc:docMk/>
            <pc:sldMk cId="1219737013" sldId="277"/>
            <ac:picMk id="5" creationId="{A66116AD-B465-2E15-F975-A7BF3F78D0B4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1771151814" sldId="278"/>
        </pc:sldMkLst>
      </pc:sldChg>
      <pc:sldChg chg="addSp modSp add mod ord">
        <pc:chgData name="赫杰辉" userId="85678829-4e7c-4bf4-bb9b-7d8eed3eae83" providerId="ADAL" clId="{2F0F66B4-500C-4A85-99C5-4B4A4B151E09}" dt="2023-06-26T06:22:58.907" v="210"/>
        <pc:sldMkLst>
          <pc:docMk/>
          <pc:sldMk cId="2407607749" sldId="278"/>
        </pc:sldMkLst>
        <pc:spChg chg="add mod">
          <ac:chgData name="赫杰辉" userId="85678829-4e7c-4bf4-bb9b-7d8eed3eae83" providerId="ADAL" clId="{2F0F66B4-500C-4A85-99C5-4B4A4B151E09}" dt="2023-06-26T06:22:58.907" v="210"/>
          <ac:spMkLst>
            <pc:docMk/>
            <pc:sldMk cId="2407607749" sldId="278"/>
            <ac:spMk id="3" creationId="{5B6C9100-8274-EA62-2CC7-1EC871B677D6}"/>
          </ac:spMkLst>
        </pc:spChg>
        <pc:spChg chg="mod">
          <ac:chgData name="赫杰辉" userId="85678829-4e7c-4bf4-bb9b-7d8eed3eae83" providerId="ADAL" clId="{2F0F66B4-500C-4A85-99C5-4B4A4B151E09}" dt="2023-06-26T06:22:44.913" v="203"/>
          <ac:spMkLst>
            <pc:docMk/>
            <pc:sldMk cId="2407607749" sldId="278"/>
            <ac:spMk id="4" creationId="{106F8D74-6B66-9050-10E2-7A593C4A71B8}"/>
          </ac:spMkLst>
        </pc:spChg>
        <pc:picChg chg="add mod">
          <ac:chgData name="赫杰辉" userId="85678829-4e7c-4bf4-bb9b-7d8eed3eae83" providerId="ADAL" clId="{2F0F66B4-500C-4A85-99C5-4B4A4B151E09}" dt="2023-06-26T06:22:58.907" v="210"/>
          <ac:picMkLst>
            <pc:docMk/>
            <pc:sldMk cId="2407607749" sldId="278"/>
            <ac:picMk id="5" creationId="{06ACCB9B-7098-8358-B5A5-BDBCC8D3BA1E}"/>
          </ac:picMkLst>
        </pc:picChg>
        <pc:picChg chg="add mod">
          <ac:chgData name="赫杰辉" userId="85678829-4e7c-4bf4-bb9b-7d8eed3eae83" providerId="ADAL" clId="{2F0F66B4-500C-4A85-99C5-4B4A4B151E09}" dt="2023-06-26T06:22:58.907" v="210"/>
          <ac:picMkLst>
            <pc:docMk/>
            <pc:sldMk cId="2407607749" sldId="278"/>
            <ac:picMk id="6" creationId="{14AEE3F2-253C-FC76-9CE6-E5CB2DC08855}"/>
          </ac:picMkLst>
        </pc:picChg>
      </pc:sldChg>
      <pc:sldChg chg="addSp modSp add">
        <pc:chgData name="赫杰辉" userId="85678829-4e7c-4bf4-bb9b-7d8eed3eae83" providerId="ADAL" clId="{2F0F66B4-500C-4A85-99C5-4B4A4B151E09}" dt="2023-06-26T06:24:34.913" v="235"/>
        <pc:sldMkLst>
          <pc:docMk/>
          <pc:sldMk cId="1409676933" sldId="279"/>
        </pc:sldMkLst>
        <pc:picChg chg="add mod">
          <ac:chgData name="赫杰辉" userId="85678829-4e7c-4bf4-bb9b-7d8eed3eae83" providerId="ADAL" clId="{2F0F66B4-500C-4A85-99C5-4B4A4B151E09}" dt="2023-06-26T06:24:34.913" v="235"/>
          <ac:picMkLst>
            <pc:docMk/>
            <pc:sldMk cId="1409676933" sldId="279"/>
            <ac:picMk id="2" creationId="{33161BD6-D79A-589D-24EC-5BD6B39943FE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1816214764" sldId="279"/>
        </pc:sldMkLst>
      </pc:sldChg>
      <pc:sldChg chg="addSp modSp add ord">
        <pc:chgData name="赫杰辉" userId="85678829-4e7c-4bf4-bb9b-7d8eed3eae83" providerId="ADAL" clId="{2F0F66B4-500C-4A85-99C5-4B4A4B151E09}" dt="2023-06-26T06:25:43.397" v="256"/>
        <pc:sldMkLst>
          <pc:docMk/>
          <pc:sldMk cId="74496793" sldId="280"/>
        </pc:sldMkLst>
        <pc:spChg chg="add mod">
          <ac:chgData name="赫杰辉" userId="85678829-4e7c-4bf4-bb9b-7d8eed3eae83" providerId="ADAL" clId="{2F0F66B4-500C-4A85-99C5-4B4A4B151E09}" dt="2023-06-26T06:25:39.724" v="252"/>
          <ac:spMkLst>
            <pc:docMk/>
            <pc:sldMk cId="74496793" sldId="280"/>
            <ac:spMk id="3" creationId="{0943F1EE-986E-1E98-DC38-AFA39F05E2B0}"/>
          </ac:spMkLst>
        </pc:spChg>
        <pc:picChg chg="add mod">
          <ac:chgData name="赫杰辉" userId="85678829-4e7c-4bf4-bb9b-7d8eed3eae83" providerId="ADAL" clId="{2F0F66B4-500C-4A85-99C5-4B4A4B151E09}" dt="2023-06-26T06:25:35.737" v="251"/>
          <ac:picMkLst>
            <pc:docMk/>
            <pc:sldMk cId="74496793" sldId="280"/>
            <ac:picMk id="2" creationId="{DC1BEFD5-FEA0-E1FB-1FD6-7F1834DEB200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128192383" sldId="280"/>
        </pc:sldMkLst>
      </pc:sldChg>
      <pc:sldChg chg="addSp modSp add ord">
        <pc:chgData name="赫杰辉" userId="85678829-4e7c-4bf4-bb9b-7d8eed3eae83" providerId="ADAL" clId="{2F0F66B4-500C-4A85-99C5-4B4A4B151E09}" dt="2023-06-26T06:27:15.616" v="276"/>
        <pc:sldMkLst>
          <pc:docMk/>
          <pc:sldMk cId="3056458324" sldId="281"/>
        </pc:sldMkLst>
        <pc:spChg chg="add mod">
          <ac:chgData name="赫杰辉" userId="85678829-4e7c-4bf4-bb9b-7d8eed3eae83" providerId="ADAL" clId="{2F0F66B4-500C-4A85-99C5-4B4A4B151E09}" dt="2023-06-26T06:27:14.532" v="274"/>
          <ac:spMkLst>
            <pc:docMk/>
            <pc:sldMk cId="3056458324" sldId="281"/>
            <ac:spMk id="3" creationId="{5A26E0C4-DEEA-3F56-34F2-0199BC3EC13C}"/>
          </ac:spMkLst>
        </pc:spChg>
        <pc:picChg chg="add mod">
          <ac:chgData name="赫杰辉" userId="85678829-4e7c-4bf4-bb9b-7d8eed3eae83" providerId="ADAL" clId="{2F0F66B4-500C-4A85-99C5-4B4A4B151E09}" dt="2023-06-26T06:27:14.532" v="274"/>
          <ac:picMkLst>
            <pc:docMk/>
            <pc:sldMk cId="3056458324" sldId="281"/>
            <ac:picMk id="2" creationId="{0E672688-A81B-DD09-B14B-D1ED802FEF52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3240753707" sldId="281"/>
        </pc:sldMkLst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145992967" sldId="282"/>
        </pc:sldMkLst>
      </pc:sldChg>
      <pc:sldChg chg="addSp modSp add mod ord">
        <pc:chgData name="赫杰辉" userId="85678829-4e7c-4bf4-bb9b-7d8eed3eae83" providerId="ADAL" clId="{2F0F66B4-500C-4A85-99C5-4B4A4B151E09}" dt="2023-06-26T06:23:37.006" v="218"/>
        <pc:sldMkLst>
          <pc:docMk/>
          <pc:sldMk cId="3231294054" sldId="282"/>
        </pc:sldMkLst>
        <pc:spChg chg="mod">
          <ac:chgData name="赫杰辉" userId="85678829-4e7c-4bf4-bb9b-7d8eed3eae83" providerId="ADAL" clId="{2F0F66B4-500C-4A85-99C5-4B4A4B151E09}" dt="2023-06-26T06:23:28.896" v="217"/>
          <ac:spMkLst>
            <pc:docMk/>
            <pc:sldMk cId="3231294054" sldId="282"/>
            <ac:spMk id="4" creationId="{106F8D74-6B66-9050-10E2-7A593C4A71B8}"/>
          </ac:spMkLst>
        </pc:spChg>
        <pc:spChg chg="mod">
          <ac:chgData name="赫杰辉" userId="85678829-4e7c-4bf4-bb9b-7d8eed3eae83" providerId="ADAL" clId="{2F0F66B4-500C-4A85-99C5-4B4A4B151E09}" dt="2023-06-26T06:23:37.006" v="218"/>
          <ac:spMkLst>
            <pc:docMk/>
            <pc:sldMk cId="3231294054" sldId="282"/>
            <ac:spMk id="5" creationId="{1273FFEB-48CF-FF15-5099-168A2FE106E1}"/>
          </ac:spMkLst>
        </pc:spChg>
        <pc:spChg chg="mod">
          <ac:chgData name="赫杰辉" userId="85678829-4e7c-4bf4-bb9b-7d8eed3eae83" providerId="ADAL" clId="{2F0F66B4-500C-4A85-99C5-4B4A4B151E09}" dt="2023-06-26T06:23:37.006" v="218"/>
          <ac:spMkLst>
            <pc:docMk/>
            <pc:sldMk cId="3231294054" sldId="282"/>
            <ac:spMk id="6" creationId="{500D4CA9-FD7B-A835-BB47-2895996B207D}"/>
          </ac:spMkLst>
        </pc:spChg>
        <pc:spChg chg="add mod">
          <ac:chgData name="赫杰辉" userId="85678829-4e7c-4bf4-bb9b-7d8eed3eae83" providerId="ADAL" clId="{2F0F66B4-500C-4A85-99C5-4B4A4B151E09}" dt="2023-06-26T06:23:37.006" v="218"/>
          <ac:spMkLst>
            <pc:docMk/>
            <pc:sldMk cId="3231294054" sldId="282"/>
            <ac:spMk id="7" creationId="{CF1BF8E0-E719-396E-154A-F2A5D1B98C8E}"/>
          </ac:spMkLst>
        </pc:spChg>
        <pc:spChg chg="add mod">
          <ac:chgData name="赫杰辉" userId="85678829-4e7c-4bf4-bb9b-7d8eed3eae83" providerId="ADAL" clId="{2F0F66B4-500C-4A85-99C5-4B4A4B151E09}" dt="2023-06-26T06:23:37.006" v="218"/>
          <ac:spMkLst>
            <pc:docMk/>
            <pc:sldMk cId="3231294054" sldId="282"/>
            <ac:spMk id="8" creationId="{D5DA1715-497F-476A-68FC-7F3835949352}"/>
          </ac:spMkLst>
        </pc:spChg>
        <pc:grpChg chg="add mod">
          <ac:chgData name="赫杰辉" userId="85678829-4e7c-4bf4-bb9b-7d8eed3eae83" providerId="ADAL" clId="{2F0F66B4-500C-4A85-99C5-4B4A4B151E09}" dt="2023-06-26T06:23:37.006" v="218"/>
          <ac:grpSpMkLst>
            <pc:docMk/>
            <pc:sldMk cId="3231294054" sldId="282"/>
            <ac:grpSpMk id="3" creationId="{A289C1CB-C656-F342-DF2C-3DE2D4EB9F6B}"/>
          </ac:grpSpMkLst>
        </pc:grpChg>
        <pc:picChg chg="add mod">
          <ac:chgData name="赫杰辉" userId="85678829-4e7c-4bf4-bb9b-7d8eed3eae83" providerId="ADAL" clId="{2F0F66B4-500C-4A85-99C5-4B4A4B151E09}" dt="2023-06-26T06:23:37.006" v="218"/>
          <ac:picMkLst>
            <pc:docMk/>
            <pc:sldMk cId="3231294054" sldId="282"/>
            <ac:picMk id="9" creationId="{DB09019B-98EF-1D93-9192-A08AEB8D7A2A}"/>
          </ac:picMkLst>
        </pc:picChg>
      </pc:sldChg>
      <pc:sldChg chg="addSp modSp add mod ord">
        <pc:chgData name="赫杰辉" userId="85678829-4e7c-4bf4-bb9b-7d8eed3eae83" providerId="ADAL" clId="{2F0F66B4-500C-4A85-99C5-4B4A4B151E09}" dt="2023-06-26T06:23:54.404" v="222"/>
        <pc:sldMkLst>
          <pc:docMk/>
          <pc:sldMk cId="549767939" sldId="283"/>
        </pc:sldMkLst>
        <pc:spChg chg="mod">
          <ac:chgData name="赫杰辉" userId="85678829-4e7c-4bf4-bb9b-7d8eed3eae83" providerId="ADAL" clId="{2F0F66B4-500C-4A85-99C5-4B4A4B151E09}" dt="2023-06-26T06:23:54.404" v="222"/>
          <ac:spMkLst>
            <pc:docMk/>
            <pc:sldMk cId="549767939" sldId="283"/>
            <ac:spMk id="4" creationId="{106F8D74-6B66-9050-10E2-7A593C4A71B8}"/>
          </ac:spMkLst>
        </pc:spChg>
        <pc:spChg chg="mod">
          <ac:chgData name="赫杰辉" userId="85678829-4e7c-4bf4-bb9b-7d8eed3eae83" providerId="ADAL" clId="{2F0F66B4-500C-4A85-99C5-4B4A4B151E09}" dt="2023-06-26T06:23:47.412" v="219"/>
          <ac:spMkLst>
            <pc:docMk/>
            <pc:sldMk cId="549767939" sldId="283"/>
            <ac:spMk id="5" creationId="{F28AA854-DA13-0FAA-1C44-F280C4A4F961}"/>
          </ac:spMkLst>
        </pc:spChg>
        <pc:spChg chg="mod">
          <ac:chgData name="赫杰辉" userId="85678829-4e7c-4bf4-bb9b-7d8eed3eae83" providerId="ADAL" clId="{2F0F66B4-500C-4A85-99C5-4B4A4B151E09}" dt="2023-06-26T06:23:47.412" v="219"/>
          <ac:spMkLst>
            <pc:docMk/>
            <pc:sldMk cId="549767939" sldId="283"/>
            <ac:spMk id="6" creationId="{37E58726-D33F-1ABA-361D-23046D6FF586}"/>
          </ac:spMkLst>
        </pc:spChg>
        <pc:spChg chg="add mod">
          <ac:chgData name="赫杰辉" userId="85678829-4e7c-4bf4-bb9b-7d8eed3eae83" providerId="ADAL" clId="{2F0F66B4-500C-4A85-99C5-4B4A4B151E09}" dt="2023-06-26T06:23:47.412" v="219"/>
          <ac:spMkLst>
            <pc:docMk/>
            <pc:sldMk cId="549767939" sldId="283"/>
            <ac:spMk id="7" creationId="{F2D91418-C270-9D0B-CEAC-5906265064AA}"/>
          </ac:spMkLst>
        </pc:spChg>
        <pc:spChg chg="add mod">
          <ac:chgData name="赫杰辉" userId="85678829-4e7c-4bf4-bb9b-7d8eed3eae83" providerId="ADAL" clId="{2F0F66B4-500C-4A85-99C5-4B4A4B151E09}" dt="2023-06-26T06:23:47.412" v="219"/>
          <ac:spMkLst>
            <pc:docMk/>
            <pc:sldMk cId="549767939" sldId="283"/>
            <ac:spMk id="8" creationId="{CAC8CB47-BF95-CFFE-D9F1-93BAE6392B40}"/>
          </ac:spMkLst>
        </pc:spChg>
        <pc:grpChg chg="add mod">
          <ac:chgData name="赫杰辉" userId="85678829-4e7c-4bf4-bb9b-7d8eed3eae83" providerId="ADAL" clId="{2F0F66B4-500C-4A85-99C5-4B4A4B151E09}" dt="2023-06-26T06:23:47.412" v="219"/>
          <ac:grpSpMkLst>
            <pc:docMk/>
            <pc:sldMk cId="549767939" sldId="283"/>
            <ac:grpSpMk id="3" creationId="{088DDDE1-FAC7-0B4F-A153-D2772AB793A6}"/>
          </ac:grpSpMkLst>
        </pc:grpChg>
        <pc:picChg chg="add mod">
          <ac:chgData name="赫杰辉" userId="85678829-4e7c-4bf4-bb9b-7d8eed3eae83" providerId="ADAL" clId="{2F0F66B4-500C-4A85-99C5-4B4A4B151E09}" dt="2023-06-26T06:23:47.412" v="219"/>
          <ac:picMkLst>
            <pc:docMk/>
            <pc:sldMk cId="549767939" sldId="283"/>
            <ac:picMk id="9" creationId="{4E7C494D-2EC7-EBB0-0672-04FE04B361AC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3748045931" sldId="283"/>
        </pc:sldMkLst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1211955723" sldId="284"/>
        </pc:sldMkLst>
      </pc:sldChg>
      <pc:sldChg chg="addSp modSp add mod ord">
        <pc:chgData name="赫杰辉" userId="85678829-4e7c-4bf4-bb9b-7d8eed3eae83" providerId="ADAL" clId="{2F0F66B4-500C-4A85-99C5-4B4A4B151E09}" dt="2023-06-26T06:24:09.766" v="226"/>
        <pc:sldMkLst>
          <pc:docMk/>
          <pc:sldMk cId="3066681704" sldId="284"/>
        </pc:sldMkLst>
        <pc:spChg chg="mod">
          <ac:chgData name="赫杰辉" userId="85678829-4e7c-4bf4-bb9b-7d8eed3eae83" providerId="ADAL" clId="{2F0F66B4-500C-4A85-99C5-4B4A4B151E09}" dt="2023-06-26T06:24:09.766" v="226"/>
          <ac:spMkLst>
            <pc:docMk/>
            <pc:sldMk cId="3066681704" sldId="284"/>
            <ac:spMk id="4" creationId="{106F8D74-6B66-9050-10E2-7A593C4A71B8}"/>
          </ac:spMkLst>
        </pc:spChg>
        <pc:spChg chg="mod">
          <ac:chgData name="赫杰辉" userId="85678829-4e7c-4bf4-bb9b-7d8eed3eae83" providerId="ADAL" clId="{2F0F66B4-500C-4A85-99C5-4B4A4B151E09}" dt="2023-06-26T06:24:02.276" v="223"/>
          <ac:spMkLst>
            <pc:docMk/>
            <pc:sldMk cId="3066681704" sldId="284"/>
            <ac:spMk id="5" creationId="{4D262C53-EE93-7E5C-8599-3F80D4E49AA0}"/>
          </ac:spMkLst>
        </pc:spChg>
        <pc:spChg chg="mod">
          <ac:chgData name="赫杰辉" userId="85678829-4e7c-4bf4-bb9b-7d8eed3eae83" providerId="ADAL" clId="{2F0F66B4-500C-4A85-99C5-4B4A4B151E09}" dt="2023-06-26T06:24:02.276" v="223"/>
          <ac:spMkLst>
            <pc:docMk/>
            <pc:sldMk cId="3066681704" sldId="284"/>
            <ac:spMk id="6" creationId="{53ADC207-417F-FFD2-E8DD-30F2AD9D4298}"/>
          </ac:spMkLst>
        </pc:spChg>
        <pc:spChg chg="add mod">
          <ac:chgData name="赫杰辉" userId="85678829-4e7c-4bf4-bb9b-7d8eed3eae83" providerId="ADAL" clId="{2F0F66B4-500C-4A85-99C5-4B4A4B151E09}" dt="2023-06-26T06:24:02.276" v="223"/>
          <ac:spMkLst>
            <pc:docMk/>
            <pc:sldMk cId="3066681704" sldId="284"/>
            <ac:spMk id="7" creationId="{0AD66343-E89A-4276-4DB1-B3FE614BDFFB}"/>
          </ac:spMkLst>
        </pc:spChg>
        <pc:spChg chg="add mod">
          <ac:chgData name="赫杰辉" userId="85678829-4e7c-4bf4-bb9b-7d8eed3eae83" providerId="ADAL" clId="{2F0F66B4-500C-4A85-99C5-4B4A4B151E09}" dt="2023-06-26T06:24:02.276" v="223"/>
          <ac:spMkLst>
            <pc:docMk/>
            <pc:sldMk cId="3066681704" sldId="284"/>
            <ac:spMk id="8" creationId="{C592494D-0EF2-11EF-6712-5C0E9A5BEDA9}"/>
          </ac:spMkLst>
        </pc:spChg>
        <pc:grpChg chg="add mod">
          <ac:chgData name="赫杰辉" userId="85678829-4e7c-4bf4-bb9b-7d8eed3eae83" providerId="ADAL" clId="{2F0F66B4-500C-4A85-99C5-4B4A4B151E09}" dt="2023-06-26T06:24:02.276" v="223"/>
          <ac:grpSpMkLst>
            <pc:docMk/>
            <pc:sldMk cId="3066681704" sldId="284"/>
            <ac:grpSpMk id="3" creationId="{A2D196AB-733F-EAAC-15C7-90CE0403BB04}"/>
          </ac:grpSpMkLst>
        </pc:grpChg>
        <pc:picChg chg="add mod">
          <ac:chgData name="赫杰辉" userId="85678829-4e7c-4bf4-bb9b-7d8eed3eae83" providerId="ADAL" clId="{2F0F66B4-500C-4A85-99C5-4B4A4B151E09}" dt="2023-06-26T06:24:02.276" v="223"/>
          <ac:picMkLst>
            <pc:docMk/>
            <pc:sldMk cId="3066681704" sldId="284"/>
            <ac:picMk id="9" creationId="{18CEED65-A898-5679-10EF-F74BFE69F7AA}"/>
          </ac:picMkLst>
        </pc:picChg>
      </pc:sldChg>
      <pc:sldChg chg="addSp modSp add mod ord">
        <pc:chgData name="赫杰辉" userId="85678829-4e7c-4bf4-bb9b-7d8eed3eae83" providerId="ADAL" clId="{2F0F66B4-500C-4A85-99C5-4B4A4B151E09}" dt="2023-06-26T06:24:30.203" v="234"/>
        <pc:sldMkLst>
          <pc:docMk/>
          <pc:sldMk cId="1815333037" sldId="285"/>
        </pc:sldMkLst>
        <pc:spChg chg="add mod">
          <ac:chgData name="赫杰辉" userId="85678829-4e7c-4bf4-bb9b-7d8eed3eae83" providerId="ADAL" clId="{2F0F66B4-500C-4A85-99C5-4B4A4B151E09}" dt="2023-06-26T06:24:28.635" v="232"/>
          <ac:spMkLst>
            <pc:docMk/>
            <pc:sldMk cId="1815333037" sldId="285"/>
            <ac:spMk id="3" creationId="{1587ABA4-19D6-5094-0167-5E78C6AC101A}"/>
          </ac:spMkLst>
        </pc:spChg>
        <pc:spChg chg="mod">
          <ac:chgData name="赫杰辉" userId="85678829-4e7c-4bf4-bb9b-7d8eed3eae83" providerId="ADAL" clId="{2F0F66B4-500C-4A85-99C5-4B4A4B151E09}" dt="2023-06-26T06:24:21.248" v="231"/>
          <ac:spMkLst>
            <pc:docMk/>
            <pc:sldMk cId="1815333037" sldId="285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4:28.635" v="232"/>
          <ac:spMkLst>
            <pc:docMk/>
            <pc:sldMk cId="1815333037" sldId="285"/>
            <ac:spMk id="5" creationId="{3476D8AD-60EA-6954-775B-2566EF2AD824}"/>
          </ac:spMkLst>
        </pc:spChg>
        <pc:spChg chg="add mod">
          <ac:chgData name="赫杰辉" userId="85678829-4e7c-4bf4-bb9b-7d8eed3eae83" providerId="ADAL" clId="{2F0F66B4-500C-4A85-99C5-4B4A4B151E09}" dt="2023-06-26T06:24:28.635" v="232"/>
          <ac:spMkLst>
            <pc:docMk/>
            <pc:sldMk cId="1815333037" sldId="285"/>
            <ac:spMk id="6" creationId="{8BAE2A4A-2AFC-8811-CB85-FDE22203EFFD}"/>
          </ac:spMkLst>
        </pc:spChg>
        <pc:spChg chg="add mod">
          <ac:chgData name="赫杰辉" userId="85678829-4e7c-4bf4-bb9b-7d8eed3eae83" providerId="ADAL" clId="{2F0F66B4-500C-4A85-99C5-4B4A4B151E09}" dt="2023-06-26T06:24:28.635" v="232"/>
          <ac:spMkLst>
            <pc:docMk/>
            <pc:sldMk cId="1815333037" sldId="285"/>
            <ac:spMk id="7" creationId="{486C9248-7B38-67C1-E066-DCE5A5562C94}"/>
          </ac:spMkLst>
        </pc:spChg>
        <pc:spChg chg="add mod">
          <ac:chgData name="赫杰辉" userId="85678829-4e7c-4bf4-bb9b-7d8eed3eae83" providerId="ADAL" clId="{2F0F66B4-500C-4A85-99C5-4B4A4B151E09}" dt="2023-06-26T06:24:28.635" v="232"/>
          <ac:spMkLst>
            <pc:docMk/>
            <pc:sldMk cId="1815333037" sldId="285"/>
            <ac:spMk id="8" creationId="{9B2F7B18-D761-6222-D623-995BF1B0AE01}"/>
          </ac:spMkLst>
        </pc:spChg>
        <pc:spChg chg="add mod">
          <ac:chgData name="赫杰辉" userId="85678829-4e7c-4bf4-bb9b-7d8eed3eae83" providerId="ADAL" clId="{2F0F66B4-500C-4A85-99C5-4B4A4B151E09}" dt="2023-06-26T06:24:28.635" v="232"/>
          <ac:spMkLst>
            <pc:docMk/>
            <pc:sldMk cId="1815333037" sldId="285"/>
            <ac:spMk id="9" creationId="{45B3D6F2-47D0-E07A-843E-ABFEB9449C93}"/>
          </ac:spMkLst>
        </pc:spChg>
        <pc:spChg chg="add mod">
          <ac:chgData name="赫杰辉" userId="85678829-4e7c-4bf4-bb9b-7d8eed3eae83" providerId="ADAL" clId="{2F0F66B4-500C-4A85-99C5-4B4A4B151E09}" dt="2023-06-26T06:24:28.635" v="232"/>
          <ac:spMkLst>
            <pc:docMk/>
            <pc:sldMk cId="1815333037" sldId="285"/>
            <ac:spMk id="10" creationId="{914803F9-7E95-643C-EC92-23C34EC6C666}"/>
          </ac:spMkLst>
        </pc:spChg>
        <pc:spChg chg="add mod">
          <ac:chgData name="赫杰辉" userId="85678829-4e7c-4bf4-bb9b-7d8eed3eae83" providerId="ADAL" clId="{2F0F66B4-500C-4A85-99C5-4B4A4B151E09}" dt="2023-06-26T06:24:28.635" v="232"/>
          <ac:spMkLst>
            <pc:docMk/>
            <pc:sldMk cId="1815333037" sldId="285"/>
            <ac:spMk id="11" creationId="{DB0C0EB7-E494-FD5F-6956-F3B02031BC65}"/>
          </ac:spMkLst>
        </pc:spChg>
        <pc:spChg chg="add mod">
          <ac:chgData name="赫杰辉" userId="85678829-4e7c-4bf4-bb9b-7d8eed3eae83" providerId="ADAL" clId="{2F0F66B4-500C-4A85-99C5-4B4A4B151E09}" dt="2023-06-26T06:24:28.635" v="232"/>
          <ac:spMkLst>
            <pc:docMk/>
            <pc:sldMk cId="1815333037" sldId="285"/>
            <ac:spMk id="12" creationId="{E364ADF3-2D8E-450B-7927-D6B60E7484B4}"/>
          </ac:spMkLst>
        </pc:spChg>
        <pc:picChg chg="add mod">
          <ac:chgData name="赫杰辉" userId="85678829-4e7c-4bf4-bb9b-7d8eed3eae83" providerId="ADAL" clId="{2F0F66B4-500C-4A85-99C5-4B4A4B151E09}" dt="2023-06-26T06:24:28.635" v="232"/>
          <ac:picMkLst>
            <pc:docMk/>
            <pc:sldMk cId="1815333037" sldId="285"/>
            <ac:picMk id="13" creationId="{25077A36-80E9-3746-9AB3-7CAAD5E82F47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2160338258" sldId="285"/>
        </pc:sldMkLst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1600359771" sldId="286"/>
        </pc:sldMkLst>
      </pc:sldChg>
      <pc:sldChg chg="addSp modSp add mod ord">
        <pc:chgData name="赫杰辉" userId="85678829-4e7c-4bf4-bb9b-7d8eed3eae83" providerId="ADAL" clId="{2F0F66B4-500C-4A85-99C5-4B4A4B151E09}" dt="2023-06-26T06:24:50.709" v="241"/>
        <pc:sldMkLst>
          <pc:docMk/>
          <pc:sldMk cId="2107974269" sldId="286"/>
        </pc:sldMkLst>
        <pc:spChg chg="add mod">
          <ac:chgData name="赫杰辉" userId="85678829-4e7c-4bf4-bb9b-7d8eed3eae83" providerId="ADAL" clId="{2F0F66B4-500C-4A85-99C5-4B4A4B151E09}" dt="2023-06-26T06:24:49.149" v="239"/>
          <ac:spMkLst>
            <pc:docMk/>
            <pc:sldMk cId="2107974269" sldId="286"/>
            <ac:spMk id="3" creationId="{B6663B87-944C-16FA-9734-2D4BD88C45AF}"/>
          </ac:spMkLst>
        </pc:spChg>
        <pc:spChg chg="mod">
          <ac:chgData name="赫杰辉" userId="85678829-4e7c-4bf4-bb9b-7d8eed3eae83" providerId="ADAL" clId="{2F0F66B4-500C-4A85-99C5-4B4A4B151E09}" dt="2023-06-26T06:24:43.734" v="238"/>
          <ac:spMkLst>
            <pc:docMk/>
            <pc:sldMk cId="2107974269" sldId="286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4:49.149" v="239"/>
          <ac:spMkLst>
            <pc:docMk/>
            <pc:sldMk cId="2107974269" sldId="286"/>
            <ac:spMk id="5" creationId="{8897D881-E73C-F0A3-FD50-2C8D736B8136}"/>
          </ac:spMkLst>
        </pc:spChg>
        <pc:picChg chg="add mod">
          <ac:chgData name="赫杰辉" userId="85678829-4e7c-4bf4-bb9b-7d8eed3eae83" providerId="ADAL" clId="{2F0F66B4-500C-4A85-99C5-4B4A4B151E09}" dt="2023-06-26T06:24:49.149" v="239"/>
          <ac:picMkLst>
            <pc:docMk/>
            <pc:sldMk cId="2107974269" sldId="286"/>
            <ac:picMk id="6" creationId="{652F8B49-D2FD-A258-511F-D3542824FE02}"/>
          </ac:picMkLst>
        </pc:picChg>
        <pc:picChg chg="add mod">
          <ac:chgData name="赫杰辉" userId="85678829-4e7c-4bf4-bb9b-7d8eed3eae83" providerId="ADAL" clId="{2F0F66B4-500C-4A85-99C5-4B4A4B151E09}" dt="2023-06-26T06:24:49.149" v="239"/>
          <ac:picMkLst>
            <pc:docMk/>
            <pc:sldMk cId="2107974269" sldId="286"/>
            <ac:picMk id="7" creationId="{C186C03B-E9E7-A0EC-A17E-F5BA4900EADC}"/>
          </ac:picMkLst>
        </pc:picChg>
      </pc:sldChg>
      <pc:sldChg chg="addSp modSp add mod ord">
        <pc:chgData name="赫杰辉" userId="85678829-4e7c-4bf4-bb9b-7d8eed3eae83" providerId="ADAL" clId="{2F0F66B4-500C-4A85-99C5-4B4A4B151E09}" dt="2023-06-26T06:25:25.921" v="250"/>
        <pc:sldMkLst>
          <pc:docMk/>
          <pc:sldMk cId="1799518430" sldId="287"/>
        </pc:sldMkLst>
        <pc:spChg chg="add mod">
          <ac:chgData name="赫杰辉" userId="85678829-4e7c-4bf4-bb9b-7d8eed3eae83" providerId="ADAL" clId="{2F0F66B4-500C-4A85-99C5-4B4A4B151E09}" dt="2023-06-26T06:25:25.921" v="250"/>
          <ac:spMkLst>
            <pc:docMk/>
            <pc:sldMk cId="1799518430" sldId="287"/>
            <ac:spMk id="3" creationId="{3623EAE2-9D7D-4663-B1D3-CB3FA90EB031}"/>
          </ac:spMkLst>
        </pc:spChg>
        <pc:spChg chg="mod">
          <ac:chgData name="赫杰辉" userId="85678829-4e7c-4bf4-bb9b-7d8eed3eae83" providerId="ADAL" clId="{2F0F66B4-500C-4A85-99C5-4B4A4B151E09}" dt="2023-06-26T06:25:20.473" v="249"/>
          <ac:spMkLst>
            <pc:docMk/>
            <pc:sldMk cId="1799518430" sldId="287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5:25.921" v="250"/>
          <ac:spMkLst>
            <pc:docMk/>
            <pc:sldMk cId="1799518430" sldId="287"/>
            <ac:spMk id="5" creationId="{C28570CD-9CED-DCD5-1A46-9D8CF5D0A03E}"/>
          </ac:spMkLst>
        </pc:spChg>
        <pc:picChg chg="add mod">
          <ac:chgData name="赫杰辉" userId="85678829-4e7c-4bf4-bb9b-7d8eed3eae83" providerId="ADAL" clId="{2F0F66B4-500C-4A85-99C5-4B4A4B151E09}" dt="2023-06-26T06:25:25.921" v="250"/>
          <ac:picMkLst>
            <pc:docMk/>
            <pc:sldMk cId="1799518430" sldId="287"/>
            <ac:picMk id="6" creationId="{D17B1685-E3AC-479A-7B58-7AF06A757F05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3773281291" sldId="287"/>
        </pc:sldMkLst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377680025" sldId="288"/>
        </pc:sldMkLst>
      </pc:sldChg>
      <pc:sldChg chg="addSp modSp add mod ord">
        <pc:chgData name="赫杰辉" userId="85678829-4e7c-4bf4-bb9b-7d8eed3eae83" providerId="ADAL" clId="{2F0F66B4-500C-4A85-99C5-4B4A4B151E09}" dt="2023-06-26T06:25:59.983" v="261"/>
        <pc:sldMkLst>
          <pc:docMk/>
          <pc:sldMk cId="607448551" sldId="288"/>
        </pc:sldMkLst>
        <pc:spChg chg="mod">
          <ac:chgData name="赫杰辉" userId="85678829-4e7c-4bf4-bb9b-7d8eed3eae83" providerId="ADAL" clId="{2F0F66B4-500C-4A85-99C5-4B4A4B151E09}" dt="2023-06-26T06:25:52.194" v="260"/>
          <ac:spMkLst>
            <pc:docMk/>
            <pc:sldMk cId="607448551" sldId="288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5:59.983" v="261"/>
          <ac:spMkLst>
            <pc:docMk/>
            <pc:sldMk cId="607448551" sldId="288"/>
            <ac:spMk id="5" creationId="{B713A694-80A4-50F6-41E5-FA14AC492162}"/>
          </ac:spMkLst>
        </pc:spChg>
        <pc:spChg chg="add mod">
          <ac:chgData name="赫杰辉" userId="85678829-4e7c-4bf4-bb9b-7d8eed3eae83" providerId="ADAL" clId="{2F0F66B4-500C-4A85-99C5-4B4A4B151E09}" dt="2023-06-26T06:25:59.983" v="261"/>
          <ac:spMkLst>
            <pc:docMk/>
            <pc:sldMk cId="607448551" sldId="288"/>
            <ac:spMk id="6" creationId="{23357386-EE17-3501-C987-BF8BC6B2C7C2}"/>
          </ac:spMkLst>
        </pc:spChg>
        <pc:spChg chg="add mod">
          <ac:chgData name="赫杰辉" userId="85678829-4e7c-4bf4-bb9b-7d8eed3eae83" providerId="ADAL" clId="{2F0F66B4-500C-4A85-99C5-4B4A4B151E09}" dt="2023-06-26T06:25:59.983" v="261"/>
          <ac:spMkLst>
            <pc:docMk/>
            <pc:sldMk cId="607448551" sldId="288"/>
            <ac:spMk id="7" creationId="{F46E0130-8CA0-C56C-71A2-B6370DE67762}"/>
          </ac:spMkLst>
        </pc:spChg>
        <pc:spChg chg="add mod">
          <ac:chgData name="赫杰辉" userId="85678829-4e7c-4bf4-bb9b-7d8eed3eae83" providerId="ADAL" clId="{2F0F66B4-500C-4A85-99C5-4B4A4B151E09}" dt="2023-06-26T06:25:59.983" v="261"/>
          <ac:spMkLst>
            <pc:docMk/>
            <pc:sldMk cId="607448551" sldId="288"/>
            <ac:spMk id="8" creationId="{4F4B9703-D04E-5A87-41DB-4362C67B9F31}"/>
          </ac:spMkLst>
        </pc:spChg>
        <pc:picChg chg="add mod">
          <ac:chgData name="赫杰辉" userId="85678829-4e7c-4bf4-bb9b-7d8eed3eae83" providerId="ADAL" clId="{2F0F66B4-500C-4A85-99C5-4B4A4B151E09}" dt="2023-06-26T06:25:59.983" v="261"/>
          <ac:picMkLst>
            <pc:docMk/>
            <pc:sldMk cId="607448551" sldId="288"/>
            <ac:picMk id="3" creationId="{80CE899B-828C-CE36-D720-39CBD9C03A12}"/>
          </ac:picMkLst>
        </pc:picChg>
      </pc:sldChg>
      <pc:sldChg chg="addSp modSp add mod ord">
        <pc:chgData name="赫杰辉" userId="85678829-4e7c-4bf4-bb9b-7d8eed3eae83" providerId="ADAL" clId="{2F0F66B4-500C-4A85-99C5-4B4A4B151E09}" dt="2023-06-26T06:26:36.542" v="265"/>
        <pc:sldMkLst>
          <pc:docMk/>
          <pc:sldMk cId="283246826" sldId="289"/>
        </pc:sldMkLst>
        <pc:spChg chg="mod">
          <ac:chgData name="赫杰辉" userId="85678829-4e7c-4bf4-bb9b-7d8eed3eae83" providerId="ADAL" clId="{2F0F66B4-500C-4A85-99C5-4B4A4B151E09}" dt="2023-06-26T06:26:36.542" v="265"/>
          <ac:spMkLst>
            <pc:docMk/>
            <pc:sldMk cId="283246826" sldId="289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6:29.012" v="262"/>
          <ac:spMkLst>
            <pc:docMk/>
            <pc:sldMk cId="283246826" sldId="289"/>
            <ac:spMk id="5" creationId="{C2988B5D-A1B5-9866-7109-C03DE9DC3337}"/>
          </ac:spMkLst>
        </pc:spChg>
        <pc:picChg chg="add mod">
          <ac:chgData name="赫杰辉" userId="85678829-4e7c-4bf4-bb9b-7d8eed3eae83" providerId="ADAL" clId="{2F0F66B4-500C-4A85-99C5-4B4A4B151E09}" dt="2023-06-26T06:26:29.012" v="262"/>
          <ac:picMkLst>
            <pc:docMk/>
            <pc:sldMk cId="283246826" sldId="289"/>
            <ac:picMk id="3" creationId="{1E338E8C-1C26-AE4D-69E9-C6E5EBBE8090}"/>
          </ac:picMkLst>
        </pc:picChg>
        <pc:picChg chg="add mod">
          <ac:chgData name="赫杰辉" userId="85678829-4e7c-4bf4-bb9b-7d8eed3eae83" providerId="ADAL" clId="{2F0F66B4-500C-4A85-99C5-4B4A4B151E09}" dt="2023-06-26T06:26:29.012" v="262"/>
          <ac:picMkLst>
            <pc:docMk/>
            <pc:sldMk cId="283246826" sldId="289"/>
            <ac:picMk id="6" creationId="{0FD0EAC9-C3F0-6EFA-BAC8-226012FD7EB8}"/>
          </ac:picMkLst>
        </pc:picChg>
        <pc:picChg chg="add mod">
          <ac:chgData name="赫杰辉" userId="85678829-4e7c-4bf4-bb9b-7d8eed3eae83" providerId="ADAL" clId="{2F0F66B4-500C-4A85-99C5-4B4A4B151E09}" dt="2023-06-26T06:26:29.012" v="262"/>
          <ac:picMkLst>
            <pc:docMk/>
            <pc:sldMk cId="283246826" sldId="289"/>
            <ac:picMk id="7" creationId="{66FAC388-9BE7-4A9C-923E-77F13802F808}"/>
          </ac:picMkLst>
        </pc:picChg>
        <pc:picChg chg="add mod">
          <ac:chgData name="赫杰辉" userId="85678829-4e7c-4bf4-bb9b-7d8eed3eae83" providerId="ADAL" clId="{2F0F66B4-500C-4A85-99C5-4B4A4B151E09}" dt="2023-06-26T06:26:29.012" v="262"/>
          <ac:picMkLst>
            <pc:docMk/>
            <pc:sldMk cId="283246826" sldId="289"/>
            <ac:picMk id="8" creationId="{BB5B2218-C62F-ECEF-01A8-7D21D11CE291}"/>
          </ac:picMkLst>
        </pc:picChg>
        <pc:picChg chg="add mod">
          <ac:chgData name="赫杰辉" userId="85678829-4e7c-4bf4-bb9b-7d8eed3eae83" providerId="ADAL" clId="{2F0F66B4-500C-4A85-99C5-4B4A4B151E09}" dt="2023-06-26T06:26:29.012" v="262"/>
          <ac:picMkLst>
            <pc:docMk/>
            <pc:sldMk cId="283246826" sldId="289"/>
            <ac:picMk id="9" creationId="{459C275D-C9DA-9B25-1E2D-A71B89911495}"/>
          </ac:picMkLst>
        </pc:picChg>
        <pc:picChg chg="add mod">
          <ac:chgData name="赫杰辉" userId="85678829-4e7c-4bf4-bb9b-7d8eed3eae83" providerId="ADAL" clId="{2F0F66B4-500C-4A85-99C5-4B4A4B151E09}" dt="2023-06-26T06:26:29.012" v="262"/>
          <ac:picMkLst>
            <pc:docMk/>
            <pc:sldMk cId="283246826" sldId="289"/>
            <ac:picMk id="10" creationId="{C4614C97-7795-9FBA-CF60-CDC0206432CF}"/>
          </ac:picMkLst>
        </pc:picChg>
        <pc:picChg chg="add mod">
          <ac:chgData name="赫杰辉" userId="85678829-4e7c-4bf4-bb9b-7d8eed3eae83" providerId="ADAL" clId="{2F0F66B4-500C-4A85-99C5-4B4A4B151E09}" dt="2023-06-26T06:26:29.012" v="262"/>
          <ac:picMkLst>
            <pc:docMk/>
            <pc:sldMk cId="283246826" sldId="289"/>
            <ac:picMk id="11" creationId="{2A88B77E-CFF9-1042-2B6A-939B62AE310B}"/>
          </ac:picMkLst>
        </pc:picChg>
      </pc:sldChg>
      <pc:sldChg chg="add del">
        <pc:chgData name="赫杰辉" userId="85678829-4e7c-4bf4-bb9b-7d8eed3eae83" providerId="ADAL" clId="{2F0F66B4-500C-4A85-99C5-4B4A4B151E09}" dt="2023-06-26T06:14:11.734" v="98" actId="47"/>
        <pc:sldMkLst>
          <pc:docMk/>
          <pc:sldMk cId="3124565039" sldId="289"/>
        </pc:sldMkLst>
      </pc:sldChg>
      <pc:sldChg chg="addSp modSp add mod ord">
        <pc:chgData name="赫杰辉" userId="85678829-4e7c-4bf4-bb9b-7d8eed3eae83" providerId="ADAL" clId="{2F0F66B4-500C-4A85-99C5-4B4A4B151E09}" dt="2023-06-26T06:26:48.412" v="269"/>
        <pc:sldMkLst>
          <pc:docMk/>
          <pc:sldMk cId="1445565681" sldId="290"/>
        </pc:sldMkLst>
        <pc:spChg chg="mod">
          <ac:chgData name="赫杰辉" userId="85678829-4e7c-4bf4-bb9b-7d8eed3eae83" providerId="ADAL" clId="{2F0F66B4-500C-4A85-99C5-4B4A4B151E09}" dt="2023-06-26T06:26:48.412" v="269"/>
          <ac:spMkLst>
            <pc:docMk/>
            <pc:sldMk cId="1445565681" sldId="290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6:44.077" v="266"/>
          <ac:spMkLst>
            <pc:docMk/>
            <pc:sldMk cId="1445565681" sldId="290"/>
            <ac:spMk id="7" creationId="{9439457D-2F30-EA13-4F33-4B816460E3F9}"/>
          </ac:spMkLst>
        </pc:spChg>
        <pc:spChg chg="add mod">
          <ac:chgData name="赫杰辉" userId="85678829-4e7c-4bf4-bb9b-7d8eed3eae83" providerId="ADAL" clId="{2F0F66B4-500C-4A85-99C5-4B4A4B151E09}" dt="2023-06-26T06:26:44.077" v="266"/>
          <ac:spMkLst>
            <pc:docMk/>
            <pc:sldMk cId="1445565681" sldId="290"/>
            <ac:spMk id="8" creationId="{C0F2D14E-0A95-D415-7DC3-C37EF645ECEF}"/>
          </ac:spMkLst>
        </pc:spChg>
        <pc:spChg chg="add mod">
          <ac:chgData name="赫杰辉" userId="85678829-4e7c-4bf4-bb9b-7d8eed3eae83" providerId="ADAL" clId="{2F0F66B4-500C-4A85-99C5-4B4A4B151E09}" dt="2023-06-26T06:26:44.077" v="266"/>
          <ac:spMkLst>
            <pc:docMk/>
            <pc:sldMk cId="1445565681" sldId="290"/>
            <ac:spMk id="9" creationId="{15235CD5-52C9-B261-952A-AB46B673E04D}"/>
          </ac:spMkLst>
        </pc:spChg>
        <pc:picChg chg="add mod">
          <ac:chgData name="赫杰辉" userId="85678829-4e7c-4bf4-bb9b-7d8eed3eae83" providerId="ADAL" clId="{2F0F66B4-500C-4A85-99C5-4B4A4B151E09}" dt="2023-06-26T06:26:44.077" v="266"/>
          <ac:picMkLst>
            <pc:docMk/>
            <pc:sldMk cId="1445565681" sldId="290"/>
            <ac:picMk id="3" creationId="{2A45A161-11D7-4D5E-510F-746AF55FE0BF}"/>
          </ac:picMkLst>
        </pc:picChg>
        <pc:picChg chg="add mod">
          <ac:chgData name="赫杰辉" userId="85678829-4e7c-4bf4-bb9b-7d8eed3eae83" providerId="ADAL" clId="{2F0F66B4-500C-4A85-99C5-4B4A4B151E09}" dt="2023-06-26T06:26:44.077" v="266"/>
          <ac:picMkLst>
            <pc:docMk/>
            <pc:sldMk cId="1445565681" sldId="290"/>
            <ac:picMk id="5" creationId="{1DDE66F9-94A0-B93D-36B4-9269E749A0A6}"/>
          </ac:picMkLst>
        </pc:picChg>
        <pc:picChg chg="add mod">
          <ac:chgData name="赫杰辉" userId="85678829-4e7c-4bf4-bb9b-7d8eed3eae83" providerId="ADAL" clId="{2F0F66B4-500C-4A85-99C5-4B4A4B151E09}" dt="2023-06-26T06:26:44.077" v="266"/>
          <ac:picMkLst>
            <pc:docMk/>
            <pc:sldMk cId="1445565681" sldId="290"/>
            <ac:picMk id="6" creationId="{33E819B0-C755-AA0D-2AEA-4EB79ABC2B3E}"/>
          </ac:picMkLst>
        </pc:picChg>
      </pc:sldChg>
      <pc:sldChg chg="addSp modSp add mod ord">
        <pc:chgData name="赫杰辉" userId="85678829-4e7c-4bf4-bb9b-7d8eed3eae83" providerId="ADAL" clId="{2F0F66B4-500C-4A85-99C5-4B4A4B151E09}" dt="2023-06-26T06:27:07.007" v="273"/>
        <pc:sldMkLst>
          <pc:docMk/>
          <pc:sldMk cId="1505062364" sldId="291"/>
        </pc:sldMkLst>
        <pc:spChg chg="add mod">
          <ac:chgData name="赫杰辉" userId="85678829-4e7c-4bf4-bb9b-7d8eed3eae83" providerId="ADAL" clId="{2F0F66B4-500C-4A85-99C5-4B4A4B151E09}" dt="2023-06-26T06:27:07.007" v="273"/>
          <ac:spMkLst>
            <pc:docMk/>
            <pc:sldMk cId="1505062364" sldId="291"/>
            <ac:spMk id="3" creationId="{91765459-EE70-BB2B-04B5-B6CB95890DC0}"/>
          </ac:spMkLst>
        </pc:spChg>
        <pc:spChg chg="mod">
          <ac:chgData name="赫杰辉" userId="85678829-4e7c-4bf4-bb9b-7d8eed3eae83" providerId="ADAL" clId="{2F0F66B4-500C-4A85-99C5-4B4A4B151E09}" dt="2023-06-26T06:27:03.006" v="272"/>
          <ac:spMkLst>
            <pc:docMk/>
            <pc:sldMk cId="1505062364" sldId="291"/>
            <ac:spMk id="4" creationId="{106F8D74-6B66-9050-10E2-7A593C4A71B8}"/>
          </ac:spMkLst>
        </pc:spChg>
        <pc:picChg chg="add mod">
          <ac:chgData name="赫杰辉" userId="85678829-4e7c-4bf4-bb9b-7d8eed3eae83" providerId="ADAL" clId="{2F0F66B4-500C-4A85-99C5-4B4A4B151E09}" dt="2023-06-26T06:27:07.007" v="273"/>
          <ac:picMkLst>
            <pc:docMk/>
            <pc:sldMk cId="1505062364" sldId="291"/>
            <ac:picMk id="5" creationId="{1FEC7F8E-1174-5526-661C-A8AA058A63A1}"/>
          </ac:picMkLst>
        </pc:picChg>
      </pc:sldChg>
      <pc:sldChg chg="addSp modSp add mod ord">
        <pc:chgData name="赫杰辉" userId="85678829-4e7c-4bf4-bb9b-7d8eed3eae83" providerId="ADAL" clId="{2F0F66B4-500C-4A85-99C5-4B4A4B151E09}" dt="2023-06-26T06:27:37.698" v="285"/>
        <pc:sldMkLst>
          <pc:docMk/>
          <pc:sldMk cId="3437095922" sldId="292"/>
        </pc:sldMkLst>
        <pc:spChg chg="add mod">
          <ac:chgData name="赫杰辉" userId="85678829-4e7c-4bf4-bb9b-7d8eed3eae83" providerId="ADAL" clId="{2F0F66B4-500C-4A85-99C5-4B4A4B151E09}" dt="2023-06-26T06:27:37.698" v="285"/>
          <ac:spMkLst>
            <pc:docMk/>
            <pc:sldMk cId="3437095922" sldId="292"/>
            <ac:spMk id="3" creationId="{364130CB-5ED6-C99D-E82D-F939CE7FC995}"/>
          </ac:spMkLst>
        </pc:spChg>
        <pc:spChg chg="mod">
          <ac:chgData name="赫杰辉" userId="85678829-4e7c-4bf4-bb9b-7d8eed3eae83" providerId="ADAL" clId="{2F0F66B4-500C-4A85-99C5-4B4A4B151E09}" dt="2023-06-26T06:27:32.377" v="284"/>
          <ac:spMkLst>
            <pc:docMk/>
            <pc:sldMk cId="3437095922" sldId="292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7:37.698" v="285"/>
          <ac:spMkLst>
            <pc:docMk/>
            <pc:sldMk cId="3437095922" sldId="292"/>
            <ac:spMk id="6" creationId="{6F952301-00E6-C12D-7A29-1E333AA84A8E}"/>
          </ac:spMkLst>
        </pc:spChg>
        <pc:spChg chg="add mod">
          <ac:chgData name="赫杰辉" userId="85678829-4e7c-4bf4-bb9b-7d8eed3eae83" providerId="ADAL" clId="{2F0F66B4-500C-4A85-99C5-4B4A4B151E09}" dt="2023-06-26T06:27:37.698" v="285"/>
          <ac:spMkLst>
            <pc:docMk/>
            <pc:sldMk cId="3437095922" sldId="292"/>
            <ac:spMk id="7" creationId="{2A5E1FF0-B149-F734-ED8E-0E29A1CC08B1}"/>
          </ac:spMkLst>
        </pc:spChg>
        <pc:picChg chg="add mod">
          <ac:chgData name="赫杰辉" userId="85678829-4e7c-4bf4-bb9b-7d8eed3eae83" providerId="ADAL" clId="{2F0F66B4-500C-4A85-99C5-4B4A4B151E09}" dt="2023-06-26T06:27:37.698" v="285"/>
          <ac:picMkLst>
            <pc:docMk/>
            <pc:sldMk cId="3437095922" sldId="292"/>
            <ac:picMk id="5" creationId="{EFD64E46-C5BF-20DB-CE2F-6C0FCB64E6DE}"/>
          </ac:picMkLst>
        </pc:picChg>
      </pc:sldChg>
      <pc:sldChg chg="addSp delSp modSp add mod">
        <pc:chgData name="赫杰辉" userId="85678829-4e7c-4bf4-bb9b-7d8eed3eae83" providerId="ADAL" clId="{2F0F66B4-500C-4A85-99C5-4B4A4B151E09}" dt="2023-06-26T06:28:37.972" v="297"/>
        <pc:sldMkLst>
          <pc:docMk/>
          <pc:sldMk cId="1094662760" sldId="293"/>
        </pc:sldMkLst>
        <pc:spChg chg="add mod">
          <ac:chgData name="赫杰辉" userId="85678829-4e7c-4bf4-bb9b-7d8eed3eae83" providerId="ADAL" clId="{2F0F66B4-500C-4A85-99C5-4B4A4B151E09}" dt="2023-06-26T06:28:20.580" v="295"/>
          <ac:spMkLst>
            <pc:docMk/>
            <pc:sldMk cId="1094662760" sldId="293"/>
            <ac:spMk id="3" creationId="{5BA5337D-D44E-4726-29D8-6BB3BE9B0605}"/>
          </ac:spMkLst>
        </pc:spChg>
        <pc:spChg chg="mod">
          <ac:chgData name="赫杰辉" userId="85678829-4e7c-4bf4-bb9b-7d8eed3eae83" providerId="ADAL" clId="{2F0F66B4-500C-4A85-99C5-4B4A4B151E09}" dt="2023-06-26T06:27:59.806" v="288"/>
          <ac:spMkLst>
            <pc:docMk/>
            <pc:sldMk cId="1094662760" sldId="293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8:20.580" v="295"/>
          <ac:spMkLst>
            <pc:docMk/>
            <pc:sldMk cId="1094662760" sldId="293"/>
            <ac:spMk id="5" creationId="{04961C95-C964-2F45-279A-C0E33D36C7A1}"/>
          </ac:spMkLst>
        </pc:spChg>
        <pc:spChg chg="add mod">
          <ac:chgData name="赫杰辉" userId="85678829-4e7c-4bf4-bb9b-7d8eed3eae83" providerId="ADAL" clId="{2F0F66B4-500C-4A85-99C5-4B4A4B151E09}" dt="2023-06-26T06:28:37.972" v="297"/>
          <ac:spMkLst>
            <pc:docMk/>
            <pc:sldMk cId="1094662760" sldId="293"/>
            <ac:spMk id="8" creationId="{65E8E3D8-8531-2AF6-B951-848B231FD0C6}"/>
          </ac:spMkLst>
        </pc:spChg>
        <pc:spChg chg="add mod">
          <ac:chgData name="赫杰辉" userId="85678829-4e7c-4bf4-bb9b-7d8eed3eae83" providerId="ADAL" clId="{2F0F66B4-500C-4A85-99C5-4B4A4B151E09}" dt="2023-06-26T06:28:37.972" v="297"/>
          <ac:spMkLst>
            <pc:docMk/>
            <pc:sldMk cId="1094662760" sldId="293"/>
            <ac:spMk id="9" creationId="{F9396C3C-AAB7-05D3-4953-62BF7F5372F6}"/>
          </ac:spMkLst>
        </pc:spChg>
        <pc:spChg chg="add mod">
          <ac:chgData name="赫杰辉" userId="85678829-4e7c-4bf4-bb9b-7d8eed3eae83" providerId="ADAL" clId="{2F0F66B4-500C-4A85-99C5-4B4A4B151E09}" dt="2023-06-26T06:28:37.972" v="297"/>
          <ac:spMkLst>
            <pc:docMk/>
            <pc:sldMk cId="1094662760" sldId="293"/>
            <ac:spMk id="10" creationId="{CBEBB0FC-6231-69ED-E9D6-781810CA8D57}"/>
          </ac:spMkLst>
        </pc:spChg>
        <pc:spChg chg="add mod">
          <ac:chgData name="赫杰辉" userId="85678829-4e7c-4bf4-bb9b-7d8eed3eae83" providerId="ADAL" clId="{2F0F66B4-500C-4A85-99C5-4B4A4B151E09}" dt="2023-06-26T06:28:37.972" v="297"/>
          <ac:spMkLst>
            <pc:docMk/>
            <pc:sldMk cId="1094662760" sldId="293"/>
            <ac:spMk id="11" creationId="{C1153049-ED5D-FEB9-020A-3A1998B1D418}"/>
          </ac:spMkLst>
        </pc:spChg>
        <pc:picChg chg="add del mod">
          <ac:chgData name="赫杰辉" userId="85678829-4e7c-4bf4-bb9b-7d8eed3eae83" providerId="ADAL" clId="{2F0F66B4-500C-4A85-99C5-4B4A4B151E09}" dt="2023-06-26T06:28:37.475" v="296" actId="478"/>
          <ac:picMkLst>
            <pc:docMk/>
            <pc:sldMk cId="1094662760" sldId="293"/>
            <ac:picMk id="6" creationId="{DDBDA486-D4E8-FFE8-666F-C6E57A6BC173}"/>
          </ac:picMkLst>
        </pc:picChg>
        <pc:picChg chg="add mod">
          <ac:chgData name="赫杰辉" userId="85678829-4e7c-4bf4-bb9b-7d8eed3eae83" providerId="ADAL" clId="{2F0F66B4-500C-4A85-99C5-4B4A4B151E09}" dt="2023-06-26T06:28:37.972" v="297"/>
          <ac:picMkLst>
            <pc:docMk/>
            <pc:sldMk cId="1094662760" sldId="293"/>
            <ac:picMk id="7" creationId="{ED407046-9526-4BD7-302D-3EAB36864328}"/>
          </ac:picMkLst>
        </pc:picChg>
      </pc:sldChg>
      <pc:sldChg chg="addSp modSp add mod">
        <pc:chgData name="赫杰辉" userId="85678829-4e7c-4bf4-bb9b-7d8eed3eae83" providerId="ADAL" clId="{2F0F66B4-500C-4A85-99C5-4B4A4B151E09}" dt="2023-06-26T06:29:36.365" v="309"/>
        <pc:sldMkLst>
          <pc:docMk/>
          <pc:sldMk cId="207397743" sldId="294"/>
        </pc:sldMkLst>
        <pc:spChg chg="add mod">
          <ac:chgData name="赫杰辉" userId="85678829-4e7c-4bf4-bb9b-7d8eed3eae83" providerId="ADAL" clId="{2F0F66B4-500C-4A85-99C5-4B4A4B151E09}" dt="2023-06-26T06:29:36.365" v="309"/>
          <ac:spMkLst>
            <pc:docMk/>
            <pc:sldMk cId="207397743" sldId="294"/>
            <ac:spMk id="3" creationId="{CEC9AD2F-A48B-1E25-9CC8-F743669895E3}"/>
          </ac:spMkLst>
        </pc:spChg>
        <pc:spChg chg="mod">
          <ac:chgData name="赫杰辉" userId="85678829-4e7c-4bf4-bb9b-7d8eed3eae83" providerId="ADAL" clId="{2F0F66B4-500C-4A85-99C5-4B4A4B151E09}" dt="2023-06-26T06:29:27.333" v="308"/>
          <ac:spMkLst>
            <pc:docMk/>
            <pc:sldMk cId="207397743" sldId="294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9:36.365" v="309"/>
          <ac:spMkLst>
            <pc:docMk/>
            <pc:sldMk cId="207397743" sldId="294"/>
            <ac:spMk id="5" creationId="{F77AE29C-B7BB-E7EE-32B1-511F83ADC9FA}"/>
          </ac:spMkLst>
        </pc:spChg>
        <pc:spChg chg="add mod">
          <ac:chgData name="赫杰辉" userId="85678829-4e7c-4bf4-bb9b-7d8eed3eae83" providerId="ADAL" clId="{2F0F66B4-500C-4A85-99C5-4B4A4B151E09}" dt="2023-06-26T06:29:36.365" v="309"/>
          <ac:spMkLst>
            <pc:docMk/>
            <pc:sldMk cId="207397743" sldId="294"/>
            <ac:spMk id="8" creationId="{384EECA0-4649-7F45-0C99-41CCEE087402}"/>
          </ac:spMkLst>
        </pc:spChg>
        <pc:spChg chg="add mod">
          <ac:chgData name="赫杰辉" userId="85678829-4e7c-4bf4-bb9b-7d8eed3eae83" providerId="ADAL" clId="{2F0F66B4-500C-4A85-99C5-4B4A4B151E09}" dt="2023-06-26T06:29:36.365" v="309"/>
          <ac:spMkLst>
            <pc:docMk/>
            <pc:sldMk cId="207397743" sldId="294"/>
            <ac:spMk id="9" creationId="{19B8C8BF-2D5E-7DEC-77E1-288291F8DABF}"/>
          </ac:spMkLst>
        </pc:spChg>
        <pc:spChg chg="add mod">
          <ac:chgData name="赫杰辉" userId="85678829-4e7c-4bf4-bb9b-7d8eed3eae83" providerId="ADAL" clId="{2F0F66B4-500C-4A85-99C5-4B4A4B151E09}" dt="2023-06-26T06:29:36.365" v="309"/>
          <ac:spMkLst>
            <pc:docMk/>
            <pc:sldMk cId="207397743" sldId="294"/>
            <ac:spMk id="10" creationId="{40281268-613B-503A-3B7E-93EC3B87A5C7}"/>
          </ac:spMkLst>
        </pc:spChg>
        <pc:picChg chg="add mod">
          <ac:chgData name="赫杰辉" userId="85678829-4e7c-4bf4-bb9b-7d8eed3eae83" providerId="ADAL" clId="{2F0F66B4-500C-4A85-99C5-4B4A4B151E09}" dt="2023-06-26T06:29:36.365" v="309"/>
          <ac:picMkLst>
            <pc:docMk/>
            <pc:sldMk cId="207397743" sldId="294"/>
            <ac:picMk id="6" creationId="{1357CD9A-7602-4656-61A7-6128FE951732}"/>
          </ac:picMkLst>
        </pc:picChg>
        <pc:picChg chg="add mod">
          <ac:chgData name="赫杰辉" userId="85678829-4e7c-4bf4-bb9b-7d8eed3eae83" providerId="ADAL" clId="{2F0F66B4-500C-4A85-99C5-4B4A4B151E09}" dt="2023-06-26T06:29:36.365" v="309"/>
          <ac:picMkLst>
            <pc:docMk/>
            <pc:sldMk cId="207397743" sldId="294"/>
            <ac:picMk id="7" creationId="{54231A97-F4B8-B5DF-370C-0A18FC67391F}"/>
          </ac:picMkLst>
        </pc:picChg>
      </pc:sldChg>
      <pc:sldChg chg="addSp modSp add mod">
        <pc:chgData name="赫杰辉" userId="85678829-4e7c-4bf4-bb9b-7d8eed3eae83" providerId="ADAL" clId="{2F0F66B4-500C-4A85-99C5-4B4A4B151E09}" dt="2023-06-26T06:29:58.466" v="311"/>
        <pc:sldMkLst>
          <pc:docMk/>
          <pc:sldMk cId="160796234" sldId="295"/>
        </pc:sldMkLst>
        <pc:spChg chg="add mod">
          <ac:chgData name="赫杰辉" userId="85678829-4e7c-4bf4-bb9b-7d8eed3eae83" providerId="ADAL" clId="{2F0F66B4-500C-4A85-99C5-4B4A4B151E09}" dt="2023-06-26T06:29:58.466" v="311"/>
          <ac:spMkLst>
            <pc:docMk/>
            <pc:sldMk cId="160796234" sldId="295"/>
            <ac:spMk id="3" creationId="{4BE970DB-46F2-0118-EF3F-DA959093C741}"/>
          </ac:spMkLst>
        </pc:spChg>
        <pc:spChg chg="mod">
          <ac:chgData name="赫杰辉" userId="85678829-4e7c-4bf4-bb9b-7d8eed3eae83" providerId="ADAL" clId="{2F0F66B4-500C-4A85-99C5-4B4A4B151E09}" dt="2023-06-26T06:29:48.656" v="310"/>
          <ac:spMkLst>
            <pc:docMk/>
            <pc:sldMk cId="160796234" sldId="295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9:58.466" v="311"/>
          <ac:spMkLst>
            <pc:docMk/>
            <pc:sldMk cId="160796234" sldId="295"/>
            <ac:spMk id="5" creationId="{84C83BF7-88FE-96B7-60B4-1FBBA3B7E68C}"/>
          </ac:spMkLst>
        </pc:spChg>
        <pc:spChg chg="add mod">
          <ac:chgData name="赫杰辉" userId="85678829-4e7c-4bf4-bb9b-7d8eed3eae83" providerId="ADAL" clId="{2F0F66B4-500C-4A85-99C5-4B4A4B151E09}" dt="2023-06-26T06:29:58.466" v="311"/>
          <ac:spMkLst>
            <pc:docMk/>
            <pc:sldMk cId="160796234" sldId="295"/>
            <ac:spMk id="8" creationId="{31DAFB8D-2DC4-DAC8-72D3-AB40D169BC85}"/>
          </ac:spMkLst>
        </pc:spChg>
        <pc:spChg chg="add mod">
          <ac:chgData name="赫杰辉" userId="85678829-4e7c-4bf4-bb9b-7d8eed3eae83" providerId="ADAL" clId="{2F0F66B4-500C-4A85-99C5-4B4A4B151E09}" dt="2023-06-26T06:29:58.466" v="311"/>
          <ac:spMkLst>
            <pc:docMk/>
            <pc:sldMk cId="160796234" sldId="295"/>
            <ac:spMk id="9" creationId="{AA276F55-03A5-DBF3-B0C0-41174ECAF653}"/>
          </ac:spMkLst>
        </pc:spChg>
        <pc:spChg chg="add mod">
          <ac:chgData name="赫杰辉" userId="85678829-4e7c-4bf4-bb9b-7d8eed3eae83" providerId="ADAL" clId="{2F0F66B4-500C-4A85-99C5-4B4A4B151E09}" dt="2023-06-26T06:29:58.466" v="311"/>
          <ac:spMkLst>
            <pc:docMk/>
            <pc:sldMk cId="160796234" sldId="295"/>
            <ac:spMk id="10" creationId="{6F9B8A78-EF35-9140-11F7-521F7B838162}"/>
          </ac:spMkLst>
        </pc:spChg>
        <pc:picChg chg="add mod">
          <ac:chgData name="赫杰辉" userId="85678829-4e7c-4bf4-bb9b-7d8eed3eae83" providerId="ADAL" clId="{2F0F66B4-500C-4A85-99C5-4B4A4B151E09}" dt="2023-06-26T06:29:58.466" v="311"/>
          <ac:picMkLst>
            <pc:docMk/>
            <pc:sldMk cId="160796234" sldId="295"/>
            <ac:picMk id="6" creationId="{6FAB596C-6F7C-5FBF-3E57-9BFF34D594A2}"/>
          </ac:picMkLst>
        </pc:picChg>
        <pc:picChg chg="add mod">
          <ac:chgData name="赫杰辉" userId="85678829-4e7c-4bf4-bb9b-7d8eed3eae83" providerId="ADAL" clId="{2F0F66B4-500C-4A85-99C5-4B4A4B151E09}" dt="2023-06-26T06:29:58.466" v="311"/>
          <ac:picMkLst>
            <pc:docMk/>
            <pc:sldMk cId="160796234" sldId="295"/>
            <ac:picMk id="7" creationId="{2FAA3D51-2FD5-F6BD-F442-EFEB4A88F89C}"/>
          </ac:picMkLst>
        </pc:picChg>
      </pc:sldChg>
      <pc:sldChg chg="addSp modSp add mod">
        <pc:chgData name="赫杰辉" userId="85678829-4e7c-4bf4-bb9b-7d8eed3eae83" providerId="ADAL" clId="{2F0F66B4-500C-4A85-99C5-4B4A4B151E09}" dt="2023-06-26T06:30:15.925" v="313"/>
        <pc:sldMkLst>
          <pc:docMk/>
          <pc:sldMk cId="3563745220" sldId="296"/>
        </pc:sldMkLst>
        <pc:spChg chg="add mod">
          <ac:chgData name="赫杰辉" userId="85678829-4e7c-4bf4-bb9b-7d8eed3eae83" providerId="ADAL" clId="{2F0F66B4-500C-4A85-99C5-4B4A4B151E09}" dt="2023-06-26T06:30:15.925" v="313"/>
          <ac:spMkLst>
            <pc:docMk/>
            <pc:sldMk cId="3563745220" sldId="296"/>
            <ac:spMk id="3" creationId="{361944EF-A749-DB64-A62B-65D3B1967892}"/>
          </ac:spMkLst>
        </pc:spChg>
        <pc:spChg chg="mod">
          <ac:chgData name="赫杰辉" userId="85678829-4e7c-4bf4-bb9b-7d8eed3eae83" providerId="ADAL" clId="{2F0F66B4-500C-4A85-99C5-4B4A4B151E09}" dt="2023-06-26T06:30:10.427" v="312"/>
          <ac:spMkLst>
            <pc:docMk/>
            <pc:sldMk cId="3563745220" sldId="296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30:15.925" v="313"/>
          <ac:spMkLst>
            <pc:docMk/>
            <pc:sldMk cId="3563745220" sldId="296"/>
            <ac:spMk id="5" creationId="{BBC6BDB8-88CE-6131-0ECB-EC4686DF2CA7}"/>
          </ac:spMkLst>
        </pc:spChg>
        <pc:picChg chg="add mod">
          <ac:chgData name="赫杰辉" userId="85678829-4e7c-4bf4-bb9b-7d8eed3eae83" providerId="ADAL" clId="{2F0F66B4-500C-4A85-99C5-4B4A4B151E09}" dt="2023-06-26T06:30:15.925" v="313"/>
          <ac:picMkLst>
            <pc:docMk/>
            <pc:sldMk cId="3563745220" sldId="296"/>
            <ac:picMk id="6" creationId="{8814D54F-471A-727B-44D7-703C43862C15}"/>
          </ac:picMkLst>
        </pc:picChg>
      </pc:sldChg>
      <pc:sldChg chg="addSp delSp modSp add mod">
        <pc:chgData name="赫杰辉" userId="85678829-4e7c-4bf4-bb9b-7d8eed3eae83" providerId="ADAL" clId="{2F0F66B4-500C-4A85-99C5-4B4A4B151E09}" dt="2023-06-26T06:30:50.726" v="325" actId="478"/>
        <pc:sldMkLst>
          <pc:docMk/>
          <pc:sldMk cId="2620455587" sldId="297"/>
        </pc:sldMkLst>
        <pc:spChg chg="add del mod">
          <ac:chgData name="赫杰辉" userId="85678829-4e7c-4bf4-bb9b-7d8eed3eae83" providerId="ADAL" clId="{2F0F66B4-500C-4A85-99C5-4B4A4B151E09}" dt="2023-06-26T06:30:35.422" v="318"/>
          <ac:spMkLst>
            <pc:docMk/>
            <pc:sldMk cId="2620455587" sldId="297"/>
            <ac:spMk id="3" creationId="{DCAA20FB-71EE-C056-0E9B-6657C53C477A}"/>
          </ac:spMkLst>
        </pc:spChg>
        <pc:spChg chg="mod">
          <ac:chgData name="赫杰辉" userId="85678829-4e7c-4bf4-bb9b-7d8eed3eae83" providerId="ADAL" clId="{2F0F66B4-500C-4A85-99C5-4B4A4B151E09}" dt="2023-06-26T06:30:25.586" v="316"/>
          <ac:spMkLst>
            <pc:docMk/>
            <pc:sldMk cId="2620455587" sldId="297"/>
            <ac:spMk id="4" creationId="{106F8D74-6B66-9050-10E2-7A593C4A71B8}"/>
          </ac:spMkLst>
        </pc:spChg>
        <pc:spChg chg="add del mod">
          <ac:chgData name="赫杰辉" userId="85678829-4e7c-4bf4-bb9b-7d8eed3eae83" providerId="ADAL" clId="{2F0F66B4-500C-4A85-99C5-4B4A4B151E09}" dt="2023-06-26T06:30:35.422" v="318"/>
          <ac:spMkLst>
            <pc:docMk/>
            <pc:sldMk cId="2620455587" sldId="297"/>
            <ac:spMk id="5" creationId="{C4BE8453-F81D-6934-A4EB-DE5CF3CAE532}"/>
          </ac:spMkLst>
        </pc:spChg>
        <pc:spChg chg="add del mod">
          <ac:chgData name="赫杰辉" userId="85678829-4e7c-4bf4-bb9b-7d8eed3eae83" providerId="ADAL" clId="{2F0F66B4-500C-4A85-99C5-4B4A4B151E09}" dt="2023-06-26T06:30:35.422" v="318"/>
          <ac:spMkLst>
            <pc:docMk/>
            <pc:sldMk cId="2620455587" sldId="297"/>
            <ac:spMk id="6" creationId="{FC7B4C37-DB21-BD2D-042A-FD3DD63E19F5}"/>
          </ac:spMkLst>
        </pc:spChg>
        <pc:spChg chg="add del mod">
          <ac:chgData name="赫杰辉" userId="85678829-4e7c-4bf4-bb9b-7d8eed3eae83" providerId="ADAL" clId="{2F0F66B4-500C-4A85-99C5-4B4A4B151E09}" dt="2023-06-26T06:30:50.726" v="325" actId="478"/>
          <ac:spMkLst>
            <pc:docMk/>
            <pc:sldMk cId="2620455587" sldId="297"/>
            <ac:spMk id="9" creationId="{1DDBDB7C-B112-74F5-0A2B-46D46A05F091}"/>
          </ac:spMkLst>
        </pc:spChg>
        <pc:spChg chg="add mod">
          <ac:chgData name="赫杰辉" userId="85678829-4e7c-4bf4-bb9b-7d8eed3eae83" providerId="ADAL" clId="{2F0F66B4-500C-4A85-99C5-4B4A4B151E09}" dt="2023-06-26T06:30:41.286" v="323"/>
          <ac:spMkLst>
            <pc:docMk/>
            <pc:sldMk cId="2620455587" sldId="297"/>
            <ac:spMk id="10" creationId="{C5456F2A-33E1-945E-73D7-A181E59EF041}"/>
          </ac:spMkLst>
        </pc:spChg>
        <pc:spChg chg="add mod">
          <ac:chgData name="赫杰辉" userId="85678829-4e7c-4bf4-bb9b-7d8eed3eae83" providerId="ADAL" clId="{2F0F66B4-500C-4A85-99C5-4B4A4B151E09}" dt="2023-06-26T06:30:41.286" v="323"/>
          <ac:spMkLst>
            <pc:docMk/>
            <pc:sldMk cId="2620455587" sldId="297"/>
            <ac:spMk id="11" creationId="{0672443F-43B2-E4E9-8D54-5ED03077A572}"/>
          </ac:spMkLst>
        </pc:spChg>
        <pc:picChg chg="add del mod">
          <ac:chgData name="赫杰辉" userId="85678829-4e7c-4bf4-bb9b-7d8eed3eae83" providerId="ADAL" clId="{2F0F66B4-500C-4A85-99C5-4B4A4B151E09}" dt="2023-06-26T06:30:35.422" v="318"/>
          <ac:picMkLst>
            <pc:docMk/>
            <pc:sldMk cId="2620455587" sldId="297"/>
            <ac:picMk id="7" creationId="{E57180AA-2EBF-DE6E-94E7-273DEECA14CD}"/>
          </ac:picMkLst>
        </pc:picChg>
        <pc:picChg chg="add del mod">
          <ac:chgData name="赫杰辉" userId="85678829-4e7c-4bf4-bb9b-7d8eed3eae83" providerId="ADAL" clId="{2F0F66B4-500C-4A85-99C5-4B4A4B151E09}" dt="2023-06-26T06:30:35.422" v="318"/>
          <ac:picMkLst>
            <pc:docMk/>
            <pc:sldMk cId="2620455587" sldId="297"/>
            <ac:picMk id="8" creationId="{FA696608-3721-828A-B37B-3447AF2872B4}"/>
          </ac:picMkLst>
        </pc:picChg>
        <pc:picChg chg="add mod">
          <ac:chgData name="赫杰辉" userId="85678829-4e7c-4bf4-bb9b-7d8eed3eae83" providerId="ADAL" clId="{2F0F66B4-500C-4A85-99C5-4B4A4B151E09}" dt="2023-06-26T06:30:41.286" v="323"/>
          <ac:picMkLst>
            <pc:docMk/>
            <pc:sldMk cId="2620455587" sldId="297"/>
            <ac:picMk id="12" creationId="{E8C2E8E9-24F0-FAFE-7071-CB3E1E5A3ADD}"/>
          </ac:picMkLst>
        </pc:picChg>
        <pc:picChg chg="add mod">
          <ac:chgData name="赫杰辉" userId="85678829-4e7c-4bf4-bb9b-7d8eed3eae83" providerId="ADAL" clId="{2F0F66B4-500C-4A85-99C5-4B4A4B151E09}" dt="2023-06-26T06:30:41.286" v="323"/>
          <ac:picMkLst>
            <pc:docMk/>
            <pc:sldMk cId="2620455587" sldId="297"/>
            <ac:picMk id="13" creationId="{E285F655-2E8A-07CD-0BCE-5A7BB7015913}"/>
          </ac:picMkLst>
        </pc:picChg>
      </pc:sldChg>
      <pc:sldChg chg="addSp modSp add mod">
        <pc:chgData name="赫杰辉" userId="85678829-4e7c-4bf4-bb9b-7d8eed3eae83" providerId="ADAL" clId="{2F0F66B4-500C-4A85-99C5-4B4A4B151E09}" dt="2023-06-26T06:29:01.483" v="301"/>
        <pc:sldMkLst>
          <pc:docMk/>
          <pc:sldMk cId="1892456085" sldId="298"/>
        </pc:sldMkLst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3" creationId="{4360776F-BD51-797C-099F-C3ACB9A9D471}"/>
          </ac:spMkLst>
        </pc:spChg>
        <pc:spChg chg="mod">
          <ac:chgData name="赫杰辉" userId="85678829-4e7c-4bf4-bb9b-7d8eed3eae83" providerId="ADAL" clId="{2F0F66B4-500C-4A85-99C5-4B4A4B151E09}" dt="2023-06-26T06:28:49.950" v="300"/>
          <ac:spMkLst>
            <pc:docMk/>
            <pc:sldMk cId="1892456085" sldId="298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5" creationId="{47326AB9-C336-DECE-4187-F6CAF9759793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6" creationId="{C839DFD5-3343-D7EC-4F5C-E9C145D5008E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7" creationId="{4B0DBE44-1F56-8547-320C-18EB5932395D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8" creationId="{7D52D029-726C-61E3-D6A3-37CA0202ED0B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9" creationId="{5B223505-F1D8-33B1-5C90-D1161B9CEC32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10" creationId="{72D957EE-10C0-1989-7C8B-C3F20EF54BF5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11" creationId="{ECF0DCF0-113A-11EC-6B29-A60DBF7C9BC6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12" creationId="{2B451C52-3E2C-52A7-ACF1-14CF46E97502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13" creationId="{062B82AB-B3FF-C9CA-FBF6-565010A978BF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14" creationId="{234A079E-12D8-AF21-74FA-E6C2FC027D7C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15" creationId="{0DFFB988-6142-D1C8-C1B7-D0F658532940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16" creationId="{EB8C2A21-2DAD-88B2-7F78-6FF40A565CCD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17" creationId="{4AA12F7B-C33E-A98C-F997-0141BF60E9F8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18" creationId="{3D7181B3-F29D-160E-6A5E-F547454FA388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19" creationId="{669B2566-180E-677C-1588-448A3C82A6AC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20" creationId="{0E6E4C90-75FD-5519-45E3-9D1D9AA1CC33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21" creationId="{82DF8BA5-2590-D0DB-0D2F-903700B72BEF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22" creationId="{ECBAAFC2-CCE9-7DEA-62F0-53792CD20E07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23" creationId="{54F20479-1F17-63DF-E47A-6B23DED97ABB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24" creationId="{5E2CA515-FCC8-8D25-FCBC-F8693C53054F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25" creationId="{7A0DA3C1-1988-FCDB-B9C4-9ECED1A4ED68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26" creationId="{E0072DDD-9C83-E815-4172-98FF55E07CB8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27" creationId="{6A72A3B2-0FF1-9E2A-2934-D7CEE00BBA53}"/>
          </ac:spMkLst>
        </pc:spChg>
        <pc:spChg chg="add mod">
          <ac:chgData name="赫杰辉" userId="85678829-4e7c-4bf4-bb9b-7d8eed3eae83" providerId="ADAL" clId="{2F0F66B4-500C-4A85-99C5-4B4A4B151E09}" dt="2023-06-26T06:29:01.483" v="301"/>
          <ac:spMkLst>
            <pc:docMk/>
            <pc:sldMk cId="1892456085" sldId="298"/>
            <ac:spMk id="28" creationId="{A7A117FA-58CF-2607-6305-04362D29A21C}"/>
          </ac:spMkLst>
        </pc:spChg>
      </pc:sldChg>
      <pc:sldChg chg="addSp modSp add mod">
        <pc:chgData name="赫杰辉" userId="85678829-4e7c-4bf4-bb9b-7d8eed3eae83" providerId="ADAL" clId="{2F0F66B4-500C-4A85-99C5-4B4A4B151E09}" dt="2023-06-26T06:29:15.163" v="305"/>
        <pc:sldMkLst>
          <pc:docMk/>
          <pc:sldMk cId="1916962942" sldId="299"/>
        </pc:sldMkLst>
        <pc:spChg chg="add mod">
          <ac:chgData name="赫杰辉" userId="85678829-4e7c-4bf4-bb9b-7d8eed3eae83" providerId="ADAL" clId="{2F0F66B4-500C-4A85-99C5-4B4A4B151E09}" dt="2023-06-26T06:29:15.163" v="305"/>
          <ac:spMkLst>
            <pc:docMk/>
            <pc:sldMk cId="1916962942" sldId="299"/>
            <ac:spMk id="3" creationId="{65FB637C-5DE3-CDEB-480C-0CB939C0F188}"/>
          </ac:spMkLst>
        </pc:spChg>
        <pc:spChg chg="mod">
          <ac:chgData name="赫杰辉" userId="85678829-4e7c-4bf4-bb9b-7d8eed3eae83" providerId="ADAL" clId="{2F0F66B4-500C-4A85-99C5-4B4A4B151E09}" dt="2023-06-26T06:29:11.079" v="304"/>
          <ac:spMkLst>
            <pc:docMk/>
            <pc:sldMk cId="1916962942" sldId="299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6T06:29:15.163" v="305"/>
          <ac:spMkLst>
            <pc:docMk/>
            <pc:sldMk cId="1916962942" sldId="299"/>
            <ac:spMk id="5" creationId="{1D11729E-F8A1-3723-5E52-0C9AAEF99C24}"/>
          </ac:spMkLst>
        </pc:spChg>
        <pc:picChg chg="add mod">
          <ac:chgData name="赫杰辉" userId="85678829-4e7c-4bf4-bb9b-7d8eed3eae83" providerId="ADAL" clId="{2F0F66B4-500C-4A85-99C5-4B4A4B151E09}" dt="2023-06-26T06:29:15.163" v="305"/>
          <ac:picMkLst>
            <pc:docMk/>
            <pc:sldMk cId="1916962942" sldId="299"/>
            <ac:picMk id="6" creationId="{2F6CFCBC-82DA-0636-8AFF-09872322E7E5}"/>
          </ac:picMkLst>
        </pc:picChg>
      </pc:sldChg>
      <pc:sldChg chg="addSp modSp add ord">
        <pc:chgData name="赫杰辉" userId="85678829-4e7c-4bf4-bb9b-7d8eed3eae83" providerId="ADAL" clId="{2F0F66B4-500C-4A85-99C5-4B4A4B151E09}" dt="2023-06-26T06:28:11.161" v="294"/>
        <pc:sldMkLst>
          <pc:docMk/>
          <pc:sldMk cId="238868519" sldId="300"/>
        </pc:sldMkLst>
        <pc:spChg chg="add mod">
          <ac:chgData name="赫杰辉" userId="85678829-4e7c-4bf4-bb9b-7d8eed3eae83" providerId="ADAL" clId="{2F0F66B4-500C-4A85-99C5-4B4A4B151E09}" dt="2023-06-26T06:28:08.805" v="292"/>
          <ac:spMkLst>
            <pc:docMk/>
            <pc:sldMk cId="238868519" sldId="300"/>
            <ac:spMk id="3" creationId="{773156A9-A2B0-8D2B-64CB-829D496E9065}"/>
          </ac:spMkLst>
        </pc:spChg>
        <pc:spChg chg="add mod">
          <ac:chgData name="赫杰辉" userId="85678829-4e7c-4bf4-bb9b-7d8eed3eae83" providerId="ADAL" clId="{2F0F66B4-500C-4A85-99C5-4B4A4B151E09}" dt="2023-06-26T06:28:08.805" v="292"/>
          <ac:spMkLst>
            <pc:docMk/>
            <pc:sldMk cId="238868519" sldId="300"/>
            <ac:spMk id="5" creationId="{BCBEA292-2E67-1864-9CB4-C627A627C377}"/>
          </ac:spMkLst>
        </pc:spChg>
        <pc:graphicFrameChg chg="add mod">
          <ac:chgData name="赫杰辉" userId="85678829-4e7c-4bf4-bb9b-7d8eed3eae83" providerId="ADAL" clId="{2F0F66B4-500C-4A85-99C5-4B4A4B151E09}" dt="2023-06-26T06:28:08.805" v="292"/>
          <ac:graphicFrameMkLst>
            <pc:docMk/>
            <pc:sldMk cId="238868519" sldId="300"/>
            <ac:graphicFrameMk id="6" creationId="{C647678B-9D30-08F0-9A79-0B2075C01B7A}"/>
          </ac:graphicFrameMkLst>
        </pc:graphicFrameChg>
      </pc:sldChg>
      <pc:sldChg chg="addSp modSp add">
        <pc:chgData name="赫杰辉" userId="85678829-4e7c-4bf4-bb9b-7d8eed3eae83" providerId="ADAL" clId="{2F0F66B4-500C-4A85-99C5-4B4A4B151E09}" dt="2023-06-27T03:18:59.146" v="326"/>
        <pc:sldMkLst>
          <pc:docMk/>
          <pc:sldMk cId="2574284628" sldId="301"/>
        </pc:sldMkLst>
        <pc:spChg chg="add mod">
          <ac:chgData name="赫杰辉" userId="85678829-4e7c-4bf4-bb9b-7d8eed3eae83" providerId="ADAL" clId="{2F0F66B4-500C-4A85-99C5-4B4A4B151E09}" dt="2023-06-27T03:18:59.146" v="326"/>
          <ac:spMkLst>
            <pc:docMk/>
            <pc:sldMk cId="2574284628" sldId="301"/>
            <ac:spMk id="3" creationId="{3AF00ECD-B2B6-FD1C-6F61-DA5C1864868C}"/>
          </ac:spMkLst>
        </pc:spChg>
        <pc:spChg chg="add mod">
          <ac:chgData name="赫杰辉" userId="85678829-4e7c-4bf4-bb9b-7d8eed3eae83" providerId="ADAL" clId="{2F0F66B4-500C-4A85-99C5-4B4A4B151E09}" dt="2023-06-27T03:18:59.146" v="326"/>
          <ac:spMkLst>
            <pc:docMk/>
            <pc:sldMk cId="2574284628" sldId="301"/>
            <ac:spMk id="5" creationId="{68318409-17B3-CC9C-13ED-9498CB58C757}"/>
          </ac:spMkLst>
        </pc:spChg>
        <pc:picChg chg="add mod">
          <ac:chgData name="赫杰辉" userId="85678829-4e7c-4bf4-bb9b-7d8eed3eae83" providerId="ADAL" clId="{2F0F66B4-500C-4A85-99C5-4B4A4B151E09}" dt="2023-06-27T03:18:59.146" v="326"/>
          <ac:picMkLst>
            <pc:docMk/>
            <pc:sldMk cId="2574284628" sldId="301"/>
            <ac:picMk id="6" creationId="{53AECE6E-DC0D-0FB6-545E-E8BD8F95CFBA}"/>
          </ac:picMkLst>
        </pc:picChg>
        <pc:picChg chg="add mod">
          <ac:chgData name="赫杰辉" userId="85678829-4e7c-4bf4-bb9b-7d8eed3eae83" providerId="ADAL" clId="{2F0F66B4-500C-4A85-99C5-4B4A4B151E09}" dt="2023-06-27T03:18:59.146" v="326"/>
          <ac:picMkLst>
            <pc:docMk/>
            <pc:sldMk cId="2574284628" sldId="301"/>
            <ac:picMk id="7" creationId="{1543449A-8138-391F-6E60-DD07BCC2144D}"/>
          </ac:picMkLst>
        </pc:picChg>
      </pc:sldChg>
      <pc:sldChg chg="addSp modSp add mod">
        <pc:chgData name="赫杰辉" userId="85678829-4e7c-4bf4-bb9b-7d8eed3eae83" providerId="ADAL" clId="{2F0F66B4-500C-4A85-99C5-4B4A4B151E09}" dt="2023-06-27T03:20:06.011" v="337"/>
        <pc:sldMkLst>
          <pc:docMk/>
          <pc:sldMk cId="1597510459" sldId="302"/>
        </pc:sldMkLst>
        <pc:spChg chg="add mod">
          <ac:chgData name="赫杰辉" userId="85678829-4e7c-4bf4-bb9b-7d8eed3eae83" providerId="ADAL" clId="{2F0F66B4-500C-4A85-99C5-4B4A4B151E09}" dt="2023-06-27T03:20:06.011" v="337"/>
          <ac:spMkLst>
            <pc:docMk/>
            <pc:sldMk cId="1597510459" sldId="302"/>
            <ac:spMk id="3" creationId="{91B68AF8-2174-628A-D628-25F3D6201EB8}"/>
          </ac:spMkLst>
        </pc:spChg>
        <pc:spChg chg="mod">
          <ac:chgData name="赫杰辉" userId="85678829-4e7c-4bf4-bb9b-7d8eed3eae83" providerId="ADAL" clId="{2F0F66B4-500C-4A85-99C5-4B4A4B151E09}" dt="2023-06-27T03:19:59.048" v="336"/>
          <ac:spMkLst>
            <pc:docMk/>
            <pc:sldMk cId="1597510459" sldId="302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7T03:20:06.011" v="337"/>
          <ac:spMkLst>
            <pc:docMk/>
            <pc:sldMk cId="1597510459" sldId="302"/>
            <ac:spMk id="5" creationId="{2CA63F2F-6BAB-9209-D9C7-0509BFECE1CF}"/>
          </ac:spMkLst>
        </pc:spChg>
        <pc:spChg chg="add mod">
          <ac:chgData name="赫杰辉" userId="85678829-4e7c-4bf4-bb9b-7d8eed3eae83" providerId="ADAL" clId="{2F0F66B4-500C-4A85-99C5-4B4A4B151E09}" dt="2023-06-27T03:20:06.011" v="337"/>
          <ac:spMkLst>
            <pc:docMk/>
            <pc:sldMk cId="1597510459" sldId="302"/>
            <ac:spMk id="6" creationId="{6AD30D96-9DBB-C49B-E5EE-8B4FF97D74CF}"/>
          </ac:spMkLst>
        </pc:spChg>
      </pc:sldChg>
      <pc:sldChg chg="addSp modSp add mod ord">
        <pc:chgData name="赫杰辉" userId="85678829-4e7c-4bf4-bb9b-7d8eed3eae83" providerId="ADAL" clId="{2F0F66B4-500C-4A85-99C5-4B4A4B151E09}" dt="2023-06-27T03:19:45.378" v="333"/>
        <pc:sldMkLst>
          <pc:docMk/>
          <pc:sldMk cId="510408879" sldId="303"/>
        </pc:sldMkLst>
        <pc:spChg chg="mod">
          <ac:chgData name="赫杰辉" userId="85678829-4e7c-4bf4-bb9b-7d8eed3eae83" providerId="ADAL" clId="{2F0F66B4-500C-4A85-99C5-4B4A4B151E09}" dt="2023-06-27T03:19:09.079" v="329"/>
          <ac:spMkLst>
            <pc:docMk/>
            <pc:sldMk cId="510408879" sldId="303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7T03:19:26.646" v="331"/>
          <ac:spMkLst>
            <pc:docMk/>
            <pc:sldMk cId="510408879" sldId="303"/>
            <ac:spMk id="10" creationId="{FCE06FE9-F97D-27E6-99AD-75A54744E579}"/>
          </ac:spMkLst>
        </pc:spChg>
        <pc:picChg chg="add mod">
          <ac:chgData name="赫杰辉" userId="85678829-4e7c-4bf4-bb9b-7d8eed3eae83" providerId="ADAL" clId="{2F0F66B4-500C-4A85-99C5-4B4A4B151E09}" dt="2023-06-27T03:19:22.223" v="330"/>
          <ac:picMkLst>
            <pc:docMk/>
            <pc:sldMk cId="510408879" sldId="303"/>
            <ac:picMk id="3" creationId="{CB33B7ED-65CD-77B8-ABB7-A7C42C0FD660}"/>
          </ac:picMkLst>
        </pc:picChg>
        <pc:picChg chg="add mod">
          <ac:chgData name="赫杰辉" userId="85678829-4e7c-4bf4-bb9b-7d8eed3eae83" providerId="ADAL" clId="{2F0F66B4-500C-4A85-99C5-4B4A4B151E09}" dt="2023-06-27T03:19:22.223" v="330"/>
          <ac:picMkLst>
            <pc:docMk/>
            <pc:sldMk cId="510408879" sldId="303"/>
            <ac:picMk id="5" creationId="{8E370028-BC3E-7EF4-1ABB-98F05CA159F3}"/>
          </ac:picMkLst>
        </pc:picChg>
        <pc:cxnChg chg="add mod">
          <ac:chgData name="赫杰辉" userId="85678829-4e7c-4bf4-bb9b-7d8eed3eae83" providerId="ADAL" clId="{2F0F66B4-500C-4A85-99C5-4B4A4B151E09}" dt="2023-06-27T03:19:22.223" v="330"/>
          <ac:cxnSpMkLst>
            <pc:docMk/>
            <pc:sldMk cId="510408879" sldId="303"/>
            <ac:cxnSpMk id="6" creationId="{6705186C-CFE3-2360-B128-F882AFB05A62}"/>
          </ac:cxnSpMkLst>
        </pc:cxnChg>
        <pc:cxnChg chg="add mod">
          <ac:chgData name="赫杰辉" userId="85678829-4e7c-4bf4-bb9b-7d8eed3eae83" providerId="ADAL" clId="{2F0F66B4-500C-4A85-99C5-4B4A4B151E09}" dt="2023-06-27T03:19:22.223" v="330"/>
          <ac:cxnSpMkLst>
            <pc:docMk/>
            <pc:sldMk cId="510408879" sldId="303"/>
            <ac:cxnSpMk id="7" creationId="{7DD12DE1-55D5-0EB6-238E-FE516F53B0E4}"/>
          </ac:cxnSpMkLst>
        </pc:cxnChg>
        <pc:cxnChg chg="add mod">
          <ac:chgData name="赫杰辉" userId="85678829-4e7c-4bf4-bb9b-7d8eed3eae83" providerId="ADAL" clId="{2F0F66B4-500C-4A85-99C5-4B4A4B151E09}" dt="2023-06-27T03:19:22.223" v="330"/>
          <ac:cxnSpMkLst>
            <pc:docMk/>
            <pc:sldMk cId="510408879" sldId="303"/>
            <ac:cxnSpMk id="8" creationId="{06E6194E-90B5-74DC-34EA-FDFA72CB3715}"/>
          </ac:cxnSpMkLst>
        </pc:cxnChg>
        <pc:cxnChg chg="add mod">
          <ac:chgData name="赫杰辉" userId="85678829-4e7c-4bf4-bb9b-7d8eed3eae83" providerId="ADAL" clId="{2F0F66B4-500C-4A85-99C5-4B4A4B151E09}" dt="2023-06-27T03:19:22.223" v="330"/>
          <ac:cxnSpMkLst>
            <pc:docMk/>
            <pc:sldMk cId="510408879" sldId="303"/>
            <ac:cxnSpMk id="9" creationId="{668926FA-A094-C3A5-AF76-D220BBD59C1E}"/>
          </ac:cxnSpMkLst>
        </pc:cxnChg>
      </pc:sldChg>
      <pc:sldChg chg="addSp modSp add mod">
        <pc:chgData name="赫杰辉" userId="85678829-4e7c-4bf4-bb9b-7d8eed3eae83" providerId="ADAL" clId="{2F0F66B4-500C-4A85-99C5-4B4A4B151E09}" dt="2023-06-27T03:20:32.049" v="339"/>
        <pc:sldMkLst>
          <pc:docMk/>
          <pc:sldMk cId="1392885366" sldId="304"/>
        </pc:sldMkLst>
        <pc:spChg chg="add mod">
          <ac:chgData name="赫杰辉" userId="85678829-4e7c-4bf4-bb9b-7d8eed3eae83" providerId="ADAL" clId="{2F0F66B4-500C-4A85-99C5-4B4A4B151E09}" dt="2023-06-27T03:20:32.049" v="339"/>
          <ac:spMkLst>
            <pc:docMk/>
            <pc:sldMk cId="1392885366" sldId="304"/>
            <ac:spMk id="3" creationId="{4352DD68-A86B-F880-F790-6A3406F0BF55}"/>
          </ac:spMkLst>
        </pc:spChg>
        <pc:spChg chg="mod">
          <ac:chgData name="赫杰辉" userId="85678829-4e7c-4bf4-bb9b-7d8eed3eae83" providerId="ADAL" clId="{2F0F66B4-500C-4A85-99C5-4B4A4B151E09}" dt="2023-06-27T03:20:25.831" v="338"/>
          <ac:spMkLst>
            <pc:docMk/>
            <pc:sldMk cId="1392885366" sldId="304"/>
            <ac:spMk id="4" creationId="{106F8D74-6B66-9050-10E2-7A593C4A71B8}"/>
          </ac:spMkLst>
        </pc:spChg>
        <pc:spChg chg="add mod">
          <ac:chgData name="赫杰辉" userId="85678829-4e7c-4bf4-bb9b-7d8eed3eae83" providerId="ADAL" clId="{2F0F66B4-500C-4A85-99C5-4B4A4B151E09}" dt="2023-06-27T03:20:32.049" v="339"/>
          <ac:spMkLst>
            <pc:docMk/>
            <pc:sldMk cId="1392885366" sldId="304"/>
            <ac:spMk id="5" creationId="{9AF6CF87-C997-38DE-73CA-8F9BF9F44BAC}"/>
          </ac:spMkLst>
        </pc:spChg>
        <pc:picChg chg="add mod">
          <ac:chgData name="赫杰辉" userId="85678829-4e7c-4bf4-bb9b-7d8eed3eae83" providerId="ADAL" clId="{2F0F66B4-500C-4A85-99C5-4B4A4B151E09}" dt="2023-06-27T03:20:32.049" v="339"/>
          <ac:picMkLst>
            <pc:docMk/>
            <pc:sldMk cId="1392885366" sldId="304"/>
            <ac:picMk id="6" creationId="{79D618A1-D7AA-FAD8-E95B-80E8D20DD6FE}"/>
          </ac:picMkLst>
        </pc:picChg>
      </pc:sldChg>
      <pc:sldChg chg="addSp delSp modSp new mod">
        <pc:chgData name="赫杰辉" userId="85678829-4e7c-4bf4-bb9b-7d8eed3eae83" providerId="ADAL" clId="{2F0F66B4-500C-4A85-99C5-4B4A4B151E09}" dt="2023-06-27T03:21:59.021" v="363" actId="1076"/>
        <pc:sldMkLst>
          <pc:docMk/>
          <pc:sldMk cId="1184913261" sldId="305"/>
        </pc:sldMkLst>
        <pc:spChg chg="del">
          <ac:chgData name="赫杰辉" userId="85678829-4e7c-4bf4-bb9b-7d8eed3eae83" providerId="ADAL" clId="{2F0F66B4-500C-4A85-99C5-4B4A4B151E09}" dt="2023-06-27T03:20:40.877" v="341" actId="478"/>
          <ac:spMkLst>
            <pc:docMk/>
            <pc:sldMk cId="1184913261" sldId="305"/>
            <ac:spMk id="2" creationId="{F5BC08E1-C2FE-6306-3B07-E9CE6EE48B90}"/>
          </ac:spMkLst>
        </pc:spChg>
        <pc:spChg chg="del">
          <ac:chgData name="赫杰辉" userId="85678829-4e7c-4bf4-bb9b-7d8eed3eae83" providerId="ADAL" clId="{2F0F66B4-500C-4A85-99C5-4B4A4B151E09}" dt="2023-06-27T03:20:40.877" v="341" actId="478"/>
          <ac:spMkLst>
            <pc:docMk/>
            <pc:sldMk cId="1184913261" sldId="305"/>
            <ac:spMk id="3" creationId="{0FBEDD9C-7018-655D-9351-BDACEBA5411B}"/>
          </ac:spMkLst>
        </pc:spChg>
        <pc:spChg chg="add del mod">
          <ac:chgData name="赫杰辉" userId="85678829-4e7c-4bf4-bb9b-7d8eed3eae83" providerId="ADAL" clId="{2F0F66B4-500C-4A85-99C5-4B4A4B151E09}" dt="2023-06-27T03:21:32.585" v="357"/>
          <ac:spMkLst>
            <pc:docMk/>
            <pc:sldMk cId="1184913261" sldId="305"/>
            <ac:spMk id="4" creationId="{D7AD4BAF-A68A-72F2-F74C-D33955733A0F}"/>
          </ac:spMkLst>
        </pc:spChg>
        <pc:spChg chg="mod">
          <ac:chgData name="赫杰辉" userId="85678829-4e7c-4bf4-bb9b-7d8eed3eae83" providerId="ADAL" clId="{2F0F66B4-500C-4A85-99C5-4B4A4B151E09}" dt="2023-06-27T03:21:39.828" v="358"/>
          <ac:spMkLst>
            <pc:docMk/>
            <pc:sldMk cId="1184913261" sldId="305"/>
            <ac:spMk id="6" creationId="{5286C809-22C1-414E-A973-FC6370966D96}"/>
          </ac:spMkLst>
        </pc:spChg>
        <pc:spChg chg="mod">
          <ac:chgData name="赫杰辉" userId="85678829-4e7c-4bf4-bb9b-7d8eed3eae83" providerId="ADAL" clId="{2F0F66B4-500C-4A85-99C5-4B4A4B151E09}" dt="2023-06-27T03:21:39.828" v="358"/>
          <ac:spMkLst>
            <pc:docMk/>
            <pc:sldMk cId="1184913261" sldId="305"/>
            <ac:spMk id="8" creationId="{56DBB37A-E20A-59C0-ADAD-5BFC532EB991}"/>
          </ac:spMkLst>
        </pc:spChg>
        <pc:spChg chg="add del mod">
          <ac:chgData name="赫杰辉" userId="85678829-4e7c-4bf4-bb9b-7d8eed3eae83" providerId="ADAL" clId="{2F0F66B4-500C-4A85-99C5-4B4A4B151E09}" dt="2023-06-27T03:21:45.460" v="359"/>
          <ac:spMkLst>
            <pc:docMk/>
            <pc:sldMk cId="1184913261" sldId="305"/>
            <ac:spMk id="11" creationId="{52B2A8FC-8E6E-AFF9-E5B7-F42502AE1EE3}"/>
          </ac:spMkLst>
        </pc:spChg>
        <pc:spChg chg="add del mod">
          <ac:chgData name="赫杰辉" userId="85678829-4e7c-4bf4-bb9b-7d8eed3eae83" providerId="ADAL" clId="{2F0F66B4-500C-4A85-99C5-4B4A4B151E09}" dt="2023-06-27T03:21:45.460" v="359"/>
          <ac:spMkLst>
            <pc:docMk/>
            <pc:sldMk cId="1184913261" sldId="305"/>
            <ac:spMk id="12" creationId="{C93B1C60-F8D7-3222-18EE-4820D02AB8C4}"/>
          </ac:spMkLst>
        </pc:spChg>
        <pc:spChg chg="mod">
          <ac:chgData name="赫杰辉" userId="85678829-4e7c-4bf4-bb9b-7d8eed3eae83" providerId="ADAL" clId="{2F0F66B4-500C-4A85-99C5-4B4A4B151E09}" dt="2023-06-27T03:21:46.148" v="360"/>
          <ac:spMkLst>
            <pc:docMk/>
            <pc:sldMk cId="1184913261" sldId="305"/>
            <ac:spMk id="14" creationId="{E666016E-C429-3182-FE2C-AFA6881D3A68}"/>
          </ac:spMkLst>
        </pc:spChg>
        <pc:spChg chg="mod">
          <ac:chgData name="赫杰辉" userId="85678829-4e7c-4bf4-bb9b-7d8eed3eae83" providerId="ADAL" clId="{2F0F66B4-500C-4A85-99C5-4B4A4B151E09}" dt="2023-06-27T03:21:46.148" v="360"/>
          <ac:spMkLst>
            <pc:docMk/>
            <pc:sldMk cId="1184913261" sldId="305"/>
            <ac:spMk id="16" creationId="{2ED6A1A1-6A5D-D33D-6F7D-97BC4F0B893F}"/>
          </ac:spMkLst>
        </pc:spChg>
        <pc:spChg chg="add mod">
          <ac:chgData name="赫杰辉" userId="85678829-4e7c-4bf4-bb9b-7d8eed3eae83" providerId="ADAL" clId="{2F0F66B4-500C-4A85-99C5-4B4A4B151E09}" dt="2023-06-27T03:21:59.021" v="363" actId="1076"/>
          <ac:spMkLst>
            <pc:docMk/>
            <pc:sldMk cId="1184913261" sldId="305"/>
            <ac:spMk id="19" creationId="{D024A71A-25BB-6598-C26B-3D1193FF0AB2}"/>
          </ac:spMkLst>
        </pc:spChg>
        <pc:spChg chg="add mod">
          <ac:chgData name="赫杰辉" userId="85678829-4e7c-4bf4-bb9b-7d8eed3eae83" providerId="ADAL" clId="{2F0F66B4-500C-4A85-99C5-4B4A4B151E09}" dt="2023-06-27T03:21:59.021" v="363" actId="1076"/>
          <ac:spMkLst>
            <pc:docMk/>
            <pc:sldMk cId="1184913261" sldId="305"/>
            <ac:spMk id="20" creationId="{0596FEF7-17D9-A656-F2A9-C8A5CC13B459}"/>
          </ac:spMkLst>
        </pc:spChg>
        <pc:grpChg chg="add del mod">
          <ac:chgData name="赫杰辉" userId="85678829-4e7c-4bf4-bb9b-7d8eed3eae83" providerId="ADAL" clId="{2F0F66B4-500C-4A85-99C5-4B4A4B151E09}" dt="2023-06-27T03:21:45.460" v="359"/>
          <ac:grpSpMkLst>
            <pc:docMk/>
            <pc:sldMk cId="1184913261" sldId="305"/>
            <ac:grpSpMk id="5" creationId="{75A0DA6E-3460-EC4A-BC03-DC1C289F16B8}"/>
          </ac:grpSpMkLst>
        </pc:grpChg>
        <pc:grpChg chg="add mod">
          <ac:chgData name="赫杰辉" userId="85678829-4e7c-4bf4-bb9b-7d8eed3eae83" providerId="ADAL" clId="{2F0F66B4-500C-4A85-99C5-4B4A4B151E09}" dt="2023-06-27T03:21:59.021" v="363" actId="1076"/>
          <ac:grpSpMkLst>
            <pc:docMk/>
            <pc:sldMk cId="1184913261" sldId="305"/>
            <ac:grpSpMk id="13" creationId="{6731D815-C35B-9C67-87FC-67891C6E1421}"/>
          </ac:grpSpMkLst>
        </pc:grpChg>
        <pc:picChg chg="mod">
          <ac:chgData name="赫杰辉" userId="85678829-4e7c-4bf4-bb9b-7d8eed3eae83" providerId="ADAL" clId="{2F0F66B4-500C-4A85-99C5-4B4A4B151E09}" dt="2023-06-27T03:21:39.828" v="358"/>
          <ac:picMkLst>
            <pc:docMk/>
            <pc:sldMk cId="1184913261" sldId="305"/>
            <ac:picMk id="7" creationId="{EC44F967-F58B-0ED3-4BC3-3E5D5978DF62}"/>
          </ac:picMkLst>
        </pc:picChg>
        <pc:picChg chg="add del mod">
          <ac:chgData name="赫杰辉" userId="85678829-4e7c-4bf4-bb9b-7d8eed3eae83" providerId="ADAL" clId="{2F0F66B4-500C-4A85-99C5-4B4A4B151E09}" dt="2023-06-27T03:21:45.460" v="359"/>
          <ac:picMkLst>
            <pc:docMk/>
            <pc:sldMk cId="1184913261" sldId="305"/>
            <ac:picMk id="9" creationId="{2C564545-15E3-673D-D33B-8D4D53D9C590}"/>
          </ac:picMkLst>
        </pc:picChg>
        <pc:picChg chg="add del mod">
          <ac:chgData name="赫杰辉" userId="85678829-4e7c-4bf4-bb9b-7d8eed3eae83" providerId="ADAL" clId="{2F0F66B4-500C-4A85-99C5-4B4A4B151E09}" dt="2023-06-27T03:21:45.460" v="359"/>
          <ac:picMkLst>
            <pc:docMk/>
            <pc:sldMk cId="1184913261" sldId="305"/>
            <ac:picMk id="10" creationId="{408DF152-292A-8D27-B769-AB0C025018F2}"/>
          </ac:picMkLst>
        </pc:picChg>
        <pc:picChg chg="mod">
          <ac:chgData name="赫杰辉" userId="85678829-4e7c-4bf4-bb9b-7d8eed3eae83" providerId="ADAL" clId="{2F0F66B4-500C-4A85-99C5-4B4A4B151E09}" dt="2023-06-27T03:21:46.148" v="360"/>
          <ac:picMkLst>
            <pc:docMk/>
            <pc:sldMk cId="1184913261" sldId="305"/>
            <ac:picMk id="15" creationId="{8B1E7DC0-96A1-DA14-80CB-73957CEC2525}"/>
          </ac:picMkLst>
        </pc:picChg>
        <pc:picChg chg="add mod">
          <ac:chgData name="赫杰辉" userId="85678829-4e7c-4bf4-bb9b-7d8eed3eae83" providerId="ADAL" clId="{2F0F66B4-500C-4A85-99C5-4B4A4B151E09}" dt="2023-06-27T03:21:59.021" v="363" actId="1076"/>
          <ac:picMkLst>
            <pc:docMk/>
            <pc:sldMk cId="1184913261" sldId="305"/>
            <ac:picMk id="17" creationId="{9B6E31ED-55FB-332D-9F5C-D64A2418CD31}"/>
          </ac:picMkLst>
        </pc:picChg>
        <pc:picChg chg="add mod">
          <ac:chgData name="赫杰辉" userId="85678829-4e7c-4bf4-bb9b-7d8eed3eae83" providerId="ADAL" clId="{2F0F66B4-500C-4A85-99C5-4B4A4B151E09}" dt="2023-06-27T03:21:59.021" v="363" actId="1076"/>
          <ac:picMkLst>
            <pc:docMk/>
            <pc:sldMk cId="1184913261" sldId="305"/>
            <ac:picMk id="18" creationId="{E98B6E6E-80C1-D23F-53AE-D1B6AF692011}"/>
          </ac:picMkLst>
        </pc:picChg>
      </pc:sldChg>
      <pc:sldChg chg="addSp modSp add ord">
        <pc:chgData name="赫杰辉" userId="85678829-4e7c-4bf4-bb9b-7d8eed3eae83" providerId="ADAL" clId="{2F0F66B4-500C-4A85-99C5-4B4A4B151E09}" dt="2023-06-27T03:21:18.082" v="354"/>
        <pc:sldMkLst>
          <pc:docMk/>
          <pc:sldMk cId="2897845071" sldId="306"/>
        </pc:sldMkLst>
        <pc:spChg chg="add mod">
          <ac:chgData name="赫杰辉" userId="85678829-4e7c-4bf4-bb9b-7d8eed3eae83" providerId="ADAL" clId="{2F0F66B4-500C-4A85-99C5-4B4A4B151E09}" dt="2023-06-27T03:21:17.040" v="352"/>
          <ac:spMkLst>
            <pc:docMk/>
            <pc:sldMk cId="2897845071" sldId="306"/>
            <ac:spMk id="3" creationId="{C9A42F9E-D1A8-03E0-65C4-E846CE7E0C3C}"/>
          </ac:spMkLst>
        </pc:spChg>
        <pc:picChg chg="add mod">
          <ac:chgData name="赫杰辉" userId="85678829-4e7c-4bf4-bb9b-7d8eed3eae83" providerId="ADAL" clId="{2F0F66B4-500C-4A85-99C5-4B4A4B151E09}" dt="2023-06-27T03:21:17.040" v="352"/>
          <ac:picMkLst>
            <pc:docMk/>
            <pc:sldMk cId="2897845071" sldId="306"/>
            <ac:picMk id="2" creationId="{359C4987-8A98-CDF2-4F05-A1165911B0CC}"/>
          </ac:picMkLst>
        </pc:picChg>
      </pc:sldChg>
      <pc:sldChg chg="add del">
        <pc:chgData name="赫杰辉" userId="85678829-4e7c-4bf4-bb9b-7d8eed3eae83" providerId="ADAL" clId="{2F0F66B4-500C-4A85-99C5-4B4A4B151E09}" dt="2023-06-27T03:22:07.240" v="364" actId="47"/>
        <pc:sldMkLst>
          <pc:docMk/>
          <pc:sldMk cId="595152612" sldId="307"/>
        </pc:sldMkLst>
      </pc:sldChg>
      <pc:sldChg chg="add del">
        <pc:chgData name="赫杰辉" userId="85678829-4e7c-4bf4-bb9b-7d8eed3eae83" providerId="ADAL" clId="{2F0F66B4-500C-4A85-99C5-4B4A4B151E09}" dt="2023-06-27T03:22:08.772" v="365" actId="47"/>
        <pc:sldMkLst>
          <pc:docMk/>
          <pc:sldMk cId="4193914655" sldId="308"/>
        </pc:sldMkLst>
      </pc:sldChg>
      <pc:sldChg chg="addSp modSp add ord">
        <pc:chgData name="赫杰辉" userId="85678829-4e7c-4bf4-bb9b-7d8eed3eae83" providerId="ADAL" clId="{2F0F66B4-500C-4A85-99C5-4B4A4B151E09}" dt="2023-06-27T03:21:09.938" v="351"/>
        <pc:sldMkLst>
          <pc:docMk/>
          <pc:sldMk cId="3329594179" sldId="309"/>
        </pc:sldMkLst>
        <pc:spChg chg="add mod">
          <ac:chgData name="赫杰辉" userId="85678829-4e7c-4bf4-bb9b-7d8eed3eae83" providerId="ADAL" clId="{2F0F66B4-500C-4A85-99C5-4B4A4B151E09}" dt="2023-06-27T03:21:08.672" v="349"/>
          <ac:spMkLst>
            <pc:docMk/>
            <pc:sldMk cId="3329594179" sldId="309"/>
            <ac:spMk id="3" creationId="{362CFF69-A60C-F8BE-15B9-369CB52D57E1}"/>
          </ac:spMkLst>
        </pc:spChg>
        <pc:picChg chg="add mod">
          <ac:chgData name="赫杰辉" userId="85678829-4e7c-4bf4-bb9b-7d8eed3eae83" providerId="ADAL" clId="{2F0F66B4-500C-4A85-99C5-4B4A4B151E09}" dt="2023-06-27T03:21:08.672" v="349"/>
          <ac:picMkLst>
            <pc:docMk/>
            <pc:sldMk cId="3329594179" sldId="309"/>
            <ac:picMk id="2" creationId="{31668532-BB13-29EE-8A00-ABC15F57DFC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ixiaochi\Desktop\&#32447;&#19978;&#38382;&#39064;&#26041;&#26696;\&#25968;&#25454;&#20998;&#26512;-cici-----\&#32447;&#19978;&#20107;&#20214;&#30446;&#26631;&#25286;&#35299;%20(4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"/>
              <a:t>事件</a:t>
            </a:r>
            <a:r>
              <a:rPr lang="zh-CN" altLang="en-US"/>
              <a:t>归因分布</a:t>
            </a:r>
            <a:endParaRPr lang="en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DF-4670-979C-3F68E064D34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DF-4670-979C-3F68E064D3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DF-4670-979C-3F68E064D34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DF-4670-979C-3F68E064D34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3DF-4670-979C-3F68E064D34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DF-4670-979C-3F68E064D34D}"/>
              </c:ext>
            </c:extLst>
          </c:dPt>
          <c:dLbls>
            <c:dLbl>
              <c:idx val="5"/>
              <c:layout>
                <c:manualLayout>
                  <c:x val="0.16666666666666657"/>
                  <c:y val="4.5662100456621002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3DF-4670-979C-3F68E064D3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统计!$A$98:$A$103</c:f>
              <c:strCache>
                <c:ptCount val="6"/>
                <c:pt idx="0">
                  <c:v>代码逻辑/测试覆盖</c:v>
                </c:pt>
                <c:pt idx="1">
                  <c:v>发布相关</c:v>
                </c:pt>
                <c:pt idx="2">
                  <c:v>性能/安全</c:v>
                </c:pt>
                <c:pt idx="3">
                  <c:v>需求相关</c:v>
                </c:pt>
                <c:pt idx="4">
                  <c:v>风险/大数据</c:v>
                </c:pt>
                <c:pt idx="5">
                  <c:v>兼容性测试</c:v>
                </c:pt>
              </c:strCache>
            </c:strRef>
          </c:cat>
          <c:val>
            <c:numRef>
              <c:f>统计!$B$98:$B$103</c:f>
              <c:numCache>
                <c:formatCode>0%</c:formatCode>
                <c:ptCount val="6"/>
                <c:pt idx="0">
                  <c:v>0.59</c:v>
                </c:pt>
                <c:pt idx="1">
                  <c:v>0.13</c:v>
                </c:pt>
                <c:pt idx="2">
                  <c:v>0.11</c:v>
                </c:pt>
                <c:pt idx="3">
                  <c:v>0.1</c:v>
                </c:pt>
                <c:pt idx="4">
                  <c:v>0.03</c:v>
                </c:pt>
                <c:pt idx="5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3DF-4670-979C-3F68E064D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427903-8C33-4B75-A03A-2848BCFFBC1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64B16E28-5E47-4CF1-AE40-F6D579DB4A70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/>
            <a:t>公共模块</a:t>
          </a:r>
        </a:p>
      </dgm:t>
    </dgm:pt>
    <dgm:pt modelId="{6D59F9A7-1A93-40E6-B2FA-2768E2A97011}" type="parTrans" cxnId="{420168E0-CCA0-4C08-B75E-974F0688C9A6}">
      <dgm:prSet/>
      <dgm:spPr/>
      <dgm:t>
        <a:bodyPr/>
        <a:lstStyle/>
        <a:p>
          <a:endParaRPr lang="zh-CN" altLang="en-US"/>
        </a:p>
      </dgm:t>
    </dgm:pt>
    <dgm:pt modelId="{CD74CBB2-30F7-46E2-B617-F8973CEF203B}" type="sibTrans" cxnId="{420168E0-CCA0-4C08-B75E-974F0688C9A6}">
      <dgm:prSet/>
      <dgm:spPr/>
      <dgm:t>
        <a:bodyPr/>
        <a:lstStyle/>
        <a:p>
          <a:endParaRPr lang="zh-CN" altLang="en-US"/>
        </a:p>
      </dgm:t>
    </dgm:pt>
    <dgm:pt modelId="{C8F646AC-6AAF-4B7E-B377-1B46B711BB1E}">
      <dgm:prSet phldrT="[文本]"/>
      <dgm:spPr/>
      <dgm:t>
        <a:bodyPr/>
        <a:lstStyle/>
        <a:p>
          <a:r>
            <a:rPr lang="zh-CN" altLang="en-US" dirty="0"/>
            <a:t>调用方</a:t>
          </a:r>
          <a:r>
            <a:rPr lang="en-US" altLang="zh-CN" dirty="0"/>
            <a:t>A</a:t>
          </a:r>
          <a:endParaRPr lang="zh-CN" altLang="en-US" dirty="0"/>
        </a:p>
      </dgm:t>
    </dgm:pt>
    <dgm:pt modelId="{7A958222-33F1-4E76-A66D-2EFE5A498CA1}" type="parTrans" cxnId="{3D50CFA9-C83D-4714-821C-F46D9678CB9D}">
      <dgm:prSet/>
      <dgm:spPr/>
      <dgm:t>
        <a:bodyPr/>
        <a:lstStyle/>
        <a:p>
          <a:endParaRPr lang="zh-CN" altLang="en-US"/>
        </a:p>
      </dgm:t>
    </dgm:pt>
    <dgm:pt modelId="{F2057259-7BC6-48D4-B42F-2453B31FC26F}" type="sibTrans" cxnId="{3D50CFA9-C83D-4714-821C-F46D9678CB9D}">
      <dgm:prSet/>
      <dgm:spPr/>
      <dgm:t>
        <a:bodyPr/>
        <a:lstStyle/>
        <a:p>
          <a:endParaRPr lang="zh-CN" altLang="en-US"/>
        </a:p>
      </dgm:t>
    </dgm:pt>
    <dgm:pt modelId="{DAC55844-F729-4490-9E73-2C1B4783385D}">
      <dgm:prSet phldrT="[文本]"/>
      <dgm:spPr/>
      <dgm:t>
        <a:bodyPr/>
        <a:lstStyle/>
        <a:p>
          <a:r>
            <a:rPr lang="zh-CN" altLang="en-US" dirty="0"/>
            <a:t>调用方</a:t>
          </a:r>
          <a:r>
            <a:rPr lang="en-US" altLang="zh-CN" dirty="0"/>
            <a:t>B</a:t>
          </a:r>
          <a:endParaRPr lang="zh-CN" altLang="en-US" dirty="0"/>
        </a:p>
      </dgm:t>
    </dgm:pt>
    <dgm:pt modelId="{ECA47AF1-FE3B-4437-8593-7EE2907EFCB8}" type="parTrans" cxnId="{BEC9591A-5CAC-435B-83DB-EA6CF4D47C08}">
      <dgm:prSet/>
      <dgm:spPr/>
      <dgm:t>
        <a:bodyPr/>
        <a:lstStyle/>
        <a:p>
          <a:endParaRPr lang="zh-CN" altLang="en-US"/>
        </a:p>
      </dgm:t>
    </dgm:pt>
    <dgm:pt modelId="{A970994E-B2DB-4064-B462-0306910A481B}" type="sibTrans" cxnId="{BEC9591A-5CAC-435B-83DB-EA6CF4D47C08}">
      <dgm:prSet/>
      <dgm:spPr/>
      <dgm:t>
        <a:bodyPr/>
        <a:lstStyle/>
        <a:p>
          <a:endParaRPr lang="zh-CN" altLang="en-US"/>
        </a:p>
      </dgm:t>
    </dgm:pt>
    <dgm:pt modelId="{D8AA1FD2-51D3-4420-ADCC-6491247F5BCA}">
      <dgm:prSet phldrT="[文本]"/>
      <dgm:spPr/>
      <dgm:t>
        <a:bodyPr/>
        <a:lstStyle/>
        <a:p>
          <a:r>
            <a:rPr lang="zh-CN" altLang="en-US" dirty="0"/>
            <a:t>调用方</a:t>
          </a:r>
          <a:r>
            <a:rPr lang="en-US" altLang="zh-CN" dirty="0"/>
            <a:t>C</a:t>
          </a:r>
          <a:endParaRPr lang="zh-CN" altLang="en-US" dirty="0"/>
        </a:p>
      </dgm:t>
    </dgm:pt>
    <dgm:pt modelId="{D7E2B50D-2E9B-4DB0-9E84-00FC6CCEB75D}" type="parTrans" cxnId="{A3891782-3A44-44DD-A1CD-15565B2FDBC5}">
      <dgm:prSet/>
      <dgm:spPr/>
      <dgm:t>
        <a:bodyPr/>
        <a:lstStyle/>
        <a:p>
          <a:endParaRPr lang="zh-CN" altLang="en-US"/>
        </a:p>
      </dgm:t>
    </dgm:pt>
    <dgm:pt modelId="{623E657A-783F-4FE9-B829-E34EE1BD2E9C}" type="sibTrans" cxnId="{A3891782-3A44-44DD-A1CD-15565B2FDBC5}">
      <dgm:prSet/>
      <dgm:spPr/>
      <dgm:t>
        <a:bodyPr/>
        <a:lstStyle/>
        <a:p>
          <a:endParaRPr lang="zh-CN" altLang="en-US"/>
        </a:p>
      </dgm:t>
    </dgm:pt>
    <dgm:pt modelId="{23AC9894-D36C-46B0-BC8E-AC72B747C892}" type="pres">
      <dgm:prSet presAssocID="{07427903-8C33-4B75-A03A-2848BCFFBC1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4E261FC-83B3-4C9A-8F7F-CB8797C018B3}" type="pres">
      <dgm:prSet presAssocID="{64B16E28-5E47-4CF1-AE40-F6D579DB4A70}" presName="hierRoot1" presStyleCnt="0">
        <dgm:presLayoutVars>
          <dgm:hierBranch val="init"/>
        </dgm:presLayoutVars>
      </dgm:prSet>
      <dgm:spPr/>
    </dgm:pt>
    <dgm:pt modelId="{A8098A80-2D3C-4B63-9B8B-8E519C1F1E8D}" type="pres">
      <dgm:prSet presAssocID="{64B16E28-5E47-4CF1-AE40-F6D579DB4A70}" presName="rootComposite1" presStyleCnt="0"/>
      <dgm:spPr/>
    </dgm:pt>
    <dgm:pt modelId="{EA7D142F-C5F5-4E2D-ADD1-37D74E6814BF}" type="pres">
      <dgm:prSet presAssocID="{64B16E28-5E47-4CF1-AE40-F6D579DB4A70}" presName="rootText1" presStyleLbl="node0" presStyleIdx="0" presStyleCnt="1">
        <dgm:presLayoutVars>
          <dgm:chPref val="3"/>
        </dgm:presLayoutVars>
      </dgm:prSet>
      <dgm:spPr/>
    </dgm:pt>
    <dgm:pt modelId="{4B821E6E-A16C-49B3-AD9D-7CC47F343347}" type="pres">
      <dgm:prSet presAssocID="{64B16E28-5E47-4CF1-AE40-F6D579DB4A70}" presName="rootConnector1" presStyleLbl="node1" presStyleIdx="0" presStyleCnt="0"/>
      <dgm:spPr/>
    </dgm:pt>
    <dgm:pt modelId="{EFBB948E-E538-4074-9E4D-FB1607E98AE1}" type="pres">
      <dgm:prSet presAssocID="{64B16E28-5E47-4CF1-AE40-F6D579DB4A70}" presName="hierChild2" presStyleCnt="0"/>
      <dgm:spPr/>
    </dgm:pt>
    <dgm:pt modelId="{3C3D58D2-A541-4950-B340-D3A7ADBC3326}" type="pres">
      <dgm:prSet presAssocID="{7A958222-33F1-4E76-A66D-2EFE5A498CA1}" presName="Name64" presStyleLbl="parChTrans1D2" presStyleIdx="0" presStyleCnt="3"/>
      <dgm:spPr/>
    </dgm:pt>
    <dgm:pt modelId="{88A40422-F40E-4E1B-A9A6-BB949B34DBCE}" type="pres">
      <dgm:prSet presAssocID="{C8F646AC-6AAF-4B7E-B377-1B46B711BB1E}" presName="hierRoot2" presStyleCnt="0">
        <dgm:presLayoutVars>
          <dgm:hierBranch val="init"/>
        </dgm:presLayoutVars>
      </dgm:prSet>
      <dgm:spPr/>
    </dgm:pt>
    <dgm:pt modelId="{3CC162F6-1A66-4776-AF25-7B5F4FED8657}" type="pres">
      <dgm:prSet presAssocID="{C8F646AC-6AAF-4B7E-B377-1B46B711BB1E}" presName="rootComposite" presStyleCnt="0"/>
      <dgm:spPr/>
    </dgm:pt>
    <dgm:pt modelId="{E0A4A623-5AF4-4E81-B856-EBBCC9693CF3}" type="pres">
      <dgm:prSet presAssocID="{C8F646AC-6AAF-4B7E-B377-1B46B711BB1E}" presName="rootText" presStyleLbl="node2" presStyleIdx="0" presStyleCnt="3">
        <dgm:presLayoutVars>
          <dgm:chPref val="3"/>
        </dgm:presLayoutVars>
      </dgm:prSet>
      <dgm:spPr/>
    </dgm:pt>
    <dgm:pt modelId="{28395656-3F2E-45B3-AEE1-92E595CD1C1B}" type="pres">
      <dgm:prSet presAssocID="{C8F646AC-6AAF-4B7E-B377-1B46B711BB1E}" presName="rootConnector" presStyleLbl="node2" presStyleIdx="0" presStyleCnt="3"/>
      <dgm:spPr/>
    </dgm:pt>
    <dgm:pt modelId="{6F034D95-CB13-4E5E-97CB-E53517F174E9}" type="pres">
      <dgm:prSet presAssocID="{C8F646AC-6AAF-4B7E-B377-1B46B711BB1E}" presName="hierChild4" presStyleCnt="0"/>
      <dgm:spPr/>
    </dgm:pt>
    <dgm:pt modelId="{E7866F1C-D559-4588-BEEF-BC205EC5EF79}" type="pres">
      <dgm:prSet presAssocID="{C8F646AC-6AAF-4B7E-B377-1B46B711BB1E}" presName="hierChild5" presStyleCnt="0"/>
      <dgm:spPr/>
    </dgm:pt>
    <dgm:pt modelId="{8F9F6F24-1F08-44FC-AE4F-5D301CFE4931}" type="pres">
      <dgm:prSet presAssocID="{ECA47AF1-FE3B-4437-8593-7EE2907EFCB8}" presName="Name64" presStyleLbl="parChTrans1D2" presStyleIdx="1" presStyleCnt="3"/>
      <dgm:spPr/>
    </dgm:pt>
    <dgm:pt modelId="{C9626DB1-0769-4996-A5C5-AC7598B5B6BC}" type="pres">
      <dgm:prSet presAssocID="{DAC55844-F729-4490-9E73-2C1B4783385D}" presName="hierRoot2" presStyleCnt="0">
        <dgm:presLayoutVars>
          <dgm:hierBranch val="init"/>
        </dgm:presLayoutVars>
      </dgm:prSet>
      <dgm:spPr/>
    </dgm:pt>
    <dgm:pt modelId="{5818B07B-F433-4005-9F57-DDC4792C0F35}" type="pres">
      <dgm:prSet presAssocID="{DAC55844-F729-4490-9E73-2C1B4783385D}" presName="rootComposite" presStyleCnt="0"/>
      <dgm:spPr/>
    </dgm:pt>
    <dgm:pt modelId="{9BCA319F-DB2B-46E3-8AA2-7B57B6C40CBF}" type="pres">
      <dgm:prSet presAssocID="{DAC55844-F729-4490-9E73-2C1B4783385D}" presName="rootText" presStyleLbl="node2" presStyleIdx="1" presStyleCnt="3">
        <dgm:presLayoutVars>
          <dgm:chPref val="3"/>
        </dgm:presLayoutVars>
      </dgm:prSet>
      <dgm:spPr/>
    </dgm:pt>
    <dgm:pt modelId="{E9CE7E5D-3F01-43B2-84E0-0F7EE2994A76}" type="pres">
      <dgm:prSet presAssocID="{DAC55844-F729-4490-9E73-2C1B4783385D}" presName="rootConnector" presStyleLbl="node2" presStyleIdx="1" presStyleCnt="3"/>
      <dgm:spPr/>
    </dgm:pt>
    <dgm:pt modelId="{C6B5ECA4-7D8D-48DE-8AFA-C384A61FF7FB}" type="pres">
      <dgm:prSet presAssocID="{DAC55844-F729-4490-9E73-2C1B4783385D}" presName="hierChild4" presStyleCnt="0"/>
      <dgm:spPr/>
    </dgm:pt>
    <dgm:pt modelId="{612C5990-58A3-4711-B494-B4D34C211E9F}" type="pres">
      <dgm:prSet presAssocID="{DAC55844-F729-4490-9E73-2C1B4783385D}" presName="hierChild5" presStyleCnt="0"/>
      <dgm:spPr/>
    </dgm:pt>
    <dgm:pt modelId="{92F42243-3C8B-4EB6-80CD-AB066EE111AE}" type="pres">
      <dgm:prSet presAssocID="{D7E2B50D-2E9B-4DB0-9E84-00FC6CCEB75D}" presName="Name64" presStyleLbl="parChTrans1D2" presStyleIdx="2" presStyleCnt="3"/>
      <dgm:spPr/>
    </dgm:pt>
    <dgm:pt modelId="{84C082A9-5892-49AC-9E43-0D178BBC65F9}" type="pres">
      <dgm:prSet presAssocID="{D8AA1FD2-51D3-4420-ADCC-6491247F5BCA}" presName="hierRoot2" presStyleCnt="0">
        <dgm:presLayoutVars>
          <dgm:hierBranch val="init"/>
        </dgm:presLayoutVars>
      </dgm:prSet>
      <dgm:spPr/>
    </dgm:pt>
    <dgm:pt modelId="{045522A4-A1A4-44DD-8C60-13C13F68B462}" type="pres">
      <dgm:prSet presAssocID="{D8AA1FD2-51D3-4420-ADCC-6491247F5BCA}" presName="rootComposite" presStyleCnt="0"/>
      <dgm:spPr/>
    </dgm:pt>
    <dgm:pt modelId="{7CDAF4E8-D2C3-4FFE-ABF3-1F4A6EE9D744}" type="pres">
      <dgm:prSet presAssocID="{D8AA1FD2-51D3-4420-ADCC-6491247F5BCA}" presName="rootText" presStyleLbl="node2" presStyleIdx="2" presStyleCnt="3">
        <dgm:presLayoutVars>
          <dgm:chPref val="3"/>
        </dgm:presLayoutVars>
      </dgm:prSet>
      <dgm:spPr/>
    </dgm:pt>
    <dgm:pt modelId="{29326739-465A-49B1-BF6D-401B64E38FE2}" type="pres">
      <dgm:prSet presAssocID="{D8AA1FD2-51D3-4420-ADCC-6491247F5BCA}" presName="rootConnector" presStyleLbl="node2" presStyleIdx="2" presStyleCnt="3"/>
      <dgm:spPr/>
    </dgm:pt>
    <dgm:pt modelId="{6A26BBEE-2991-4A89-815D-2343559CCE72}" type="pres">
      <dgm:prSet presAssocID="{D8AA1FD2-51D3-4420-ADCC-6491247F5BCA}" presName="hierChild4" presStyleCnt="0"/>
      <dgm:spPr/>
    </dgm:pt>
    <dgm:pt modelId="{8D82E3D2-66F8-4293-B62B-49CC11CD6AC2}" type="pres">
      <dgm:prSet presAssocID="{D8AA1FD2-51D3-4420-ADCC-6491247F5BCA}" presName="hierChild5" presStyleCnt="0"/>
      <dgm:spPr/>
    </dgm:pt>
    <dgm:pt modelId="{8BDE0D33-309E-4776-AE94-D3707C2156E9}" type="pres">
      <dgm:prSet presAssocID="{64B16E28-5E47-4CF1-AE40-F6D579DB4A70}" presName="hierChild3" presStyleCnt="0"/>
      <dgm:spPr/>
    </dgm:pt>
  </dgm:ptLst>
  <dgm:cxnLst>
    <dgm:cxn modelId="{BEC9591A-5CAC-435B-83DB-EA6CF4D47C08}" srcId="{64B16E28-5E47-4CF1-AE40-F6D579DB4A70}" destId="{DAC55844-F729-4490-9E73-2C1B4783385D}" srcOrd="1" destOrd="0" parTransId="{ECA47AF1-FE3B-4437-8593-7EE2907EFCB8}" sibTransId="{A970994E-B2DB-4064-B462-0306910A481B}"/>
    <dgm:cxn modelId="{C83F2734-75B9-467D-9B4A-F65093695F0E}" type="presOf" srcId="{7A958222-33F1-4E76-A66D-2EFE5A498CA1}" destId="{3C3D58D2-A541-4950-B340-D3A7ADBC3326}" srcOrd="0" destOrd="0" presId="urn:microsoft.com/office/officeart/2009/3/layout/HorizontalOrganizationChart"/>
    <dgm:cxn modelId="{B75BB935-1B30-4645-B405-EFDF85E46DB7}" type="presOf" srcId="{ECA47AF1-FE3B-4437-8593-7EE2907EFCB8}" destId="{8F9F6F24-1F08-44FC-AE4F-5D301CFE4931}" srcOrd="0" destOrd="0" presId="urn:microsoft.com/office/officeart/2009/3/layout/HorizontalOrganizationChart"/>
    <dgm:cxn modelId="{46C51338-CBD0-4C58-96DC-22B455BD23D4}" type="presOf" srcId="{DAC55844-F729-4490-9E73-2C1B4783385D}" destId="{9BCA319F-DB2B-46E3-8AA2-7B57B6C40CBF}" srcOrd="0" destOrd="0" presId="urn:microsoft.com/office/officeart/2009/3/layout/HorizontalOrganizationChart"/>
    <dgm:cxn modelId="{61A8DD5C-65FD-4B9C-8ED1-58A46DDCCDDE}" type="presOf" srcId="{D7E2B50D-2E9B-4DB0-9E84-00FC6CCEB75D}" destId="{92F42243-3C8B-4EB6-80CD-AB066EE111AE}" srcOrd="0" destOrd="0" presId="urn:microsoft.com/office/officeart/2009/3/layout/HorizontalOrganizationChart"/>
    <dgm:cxn modelId="{0E4C5E61-1A19-417A-8655-45150E17A401}" type="presOf" srcId="{07427903-8C33-4B75-A03A-2848BCFFBC1B}" destId="{23AC9894-D36C-46B0-BC8E-AC72B747C892}" srcOrd="0" destOrd="0" presId="urn:microsoft.com/office/officeart/2009/3/layout/HorizontalOrganizationChart"/>
    <dgm:cxn modelId="{A3891782-3A44-44DD-A1CD-15565B2FDBC5}" srcId="{64B16E28-5E47-4CF1-AE40-F6D579DB4A70}" destId="{D8AA1FD2-51D3-4420-ADCC-6491247F5BCA}" srcOrd="2" destOrd="0" parTransId="{D7E2B50D-2E9B-4DB0-9E84-00FC6CCEB75D}" sibTransId="{623E657A-783F-4FE9-B829-E34EE1BD2E9C}"/>
    <dgm:cxn modelId="{15760386-5920-44F2-B2CA-DA94F15190B6}" type="presOf" srcId="{D8AA1FD2-51D3-4420-ADCC-6491247F5BCA}" destId="{7CDAF4E8-D2C3-4FFE-ABF3-1F4A6EE9D744}" srcOrd="0" destOrd="0" presId="urn:microsoft.com/office/officeart/2009/3/layout/HorizontalOrganizationChart"/>
    <dgm:cxn modelId="{25CD3888-964E-4E52-9B8A-01221FE8A268}" type="presOf" srcId="{C8F646AC-6AAF-4B7E-B377-1B46B711BB1E}" destId="{28395656-3F2E-45B3-AEE1-92E595CD1C1B}" srcOrd="1" destOrd="0" presId="urn:microsoft.com/office/officeart/2009/3/layout/HorizontalOrganizationChart"/>
    <dgm:cxn modelId="{5F41F88A-F259-481F-BB87-26FCE9545E3B}" type="presOf" srcId="{DAC55844-F729-4490-9E73-2C1B4783385D}" destId="{E9CE7E5D-3F01-43B2-84E0-0F7EE2994A76}" srcOrd="1" destOrd="0" presId="urn:microsoft.com/office/officeart/2009/3/layout/HorizontalOrganizationChart"/>
    <dgm:cxn modelId="{3D50CFA9-C83D-4714-821C-F46D9678CB9D}" srcId="{64B16E28-5E47-4CF1-AE40-F6D579DB4A70}" destId="{C8F646AC-6AAF-4B7E-B377-1B46B711BB1E}" srcOrd="0" destOrd="0" parTransId="{7A958222-33F1-4E76-A66D-2EFE5A498CA1}" sibTransId="{F2057259-7BC6-48D4-B42F-2453B31FC26F}"/>
    <dgm:cxn modelId="{EF2229AE-1DCE-41D3-B492-DE2551CF77D3}" type="presOf" srcId="{64B16E28-5E47-4CF1-AE40-F6D579DB4A70}" destId="{EA7D142F-C5F5-4E2D-ADD1-37D74E6814BF}" srcOrd="0" destOrd="0" presId="urn:microsoft.com/office/officeart/2009/3/layout/HorizontalOrganizationChart"/>
    <dgm:cxn modelId="{664505CA-077F-4302-B3EA-EDCF644A246C}" type="presOf" srcId="{D8AA1FD2-51D3-4420-ADCC-6491247F5BCA}" destId="{29326739-465A-49B1-BF6D-401B64E38FE2}" srcOrd="1" destOrd="0" presId="urn:microsoft.com/office/officeart/2009/3/layout/HorizontalOrganizationChart"/>
    <dgm:cxn modelId="{E26DBCDD-0F88-40EA-9860-F8D6CCDFEC51}" type="presOf" srcId="{64B16E28-5E47-4CF1-AE40-F6D579DB4A70}" destId="{4B821E6E-A16C-49B3-AD9D-7CC47F343347}" srcOrd="1" destOrd="0" presId="urn:microsoft.com/office/officeart/2009/3/layout/HorizontalOrganizationChart"/>
    <dgm:cxn modelId="{420168E0-CCA0-4C08-B75E-974F0688C9A6}" srcId="{07427903-8C33-4B75-A03A-2848BCFFBC1B}" destId="{64B16E28-5E47-4CF1-AE40-F6D579DB4A70}" srcOrd="0" destOrd="0" parTransId="{6D59F9A7-1A93-40E6-B2FA-2768E2A97011}" sibTransId="{CD74CBB2-30F7-46E2-B617-F8973CEF203B}"/>
    <dgm:cxn modelId="{A05668EA-B05F-4FD2-B06D-1D5F8AB7B0D4}" type="presOf" srcId="{C8F646AC-6AAF-4B7E-B377-1B46B711BB1E}" destId="{E0A4A623-5AF4-4E81-B856-EBBCC9693CF3}" srcOrd="0" destOrd="0" presId="urn:microsoft.com/office/officeart/2009/3/layout/HorizontalOrganizationChart"/>
    <dgm:cxn modelId="{88F3DA63-5AE7-4B04-9335-3145E8B310A9}" type="presParOf" srcId="{23AC9894-D36C-46B0-BC8E-AC72B747C892}" destId="{84E261FC-83B3-4C9A-8F7F-CB8797C018B3}" srcOrd="0" destOrd="0" presId="urn:microsoft.com/office/officeart/2009/3/layout/HorizontalOrganizationChart"/>
    <dgm:cxn modelId="{E69D9820-6855-46E8-9535-A79F16554D08}" type="presParOf" srcId="{84E261FC-83B3-4C9A-8F7F-CB8797C018B3}" destId="{A8098A80-2D3C-4B63-9B8B-8E519C1F1E8D}" srcOrd="0" destOrd="0" presId="urn:microsoft.com/office/officeart/2009/3/layout/HorizontalOrganizationChart"/>
    <dgm:cxn modelId="{C9180B15-7F01-4FDE-81A6-1FE59C17338D}" type="presParOf" srcId="{A8098A80-2D3C-4B63-9B8B-8E519C1F1E8D}" destId="{EA7D142F-C5F5-4E2D-ADD1-37D74E6814BF}" srcOrd="0" destOrd="0" presId="urn:microsoft.com/office/officeart/2009/3/layout/HorizontalOrganizationChart"/>
    <dgm:cxn modelId="{66D367ED-496E-40A5-9132-6B8F4A587F28}" type="presParOf" srcId="{A8098A80-2D3C-4B63-9B8B-8E519C1F1E8D}" destId="{4B821E6E-A16C-49B3-AD9D-7CC47F343347}" srcOrd="1" destOrd="0" presId="urn:microsoft.com/office/officeart/2009/3/layout/HorizontalOrganizationChart"/>
    <dgm:cxn modelId="{24A3CBAE-85DD-4A23-A086-64D20F242B95}" type="presParOf" srcId="{84E261FC-83B3-4C9A-8F7F-CB8797C018B3}" destId="{EFBB948E-E538-4074-9E4D-FB1607E98AE1}" srcOrd="1" destOrd="0" presId="urn:microsoft.com/office/officeart/2009/3/layout/HorizontalOrganizationChart"/>
    <dgm:cxn modelId="{763A3BAE-0948-46F4-91E1-A2D38451B2B8}" type="presParOf" srcId="{EFBB948E-E538-4074-9E4D-FB1607E98AE1}" destId="{3C3D58D2-A541-4950-B340-D3A7ADBC3326}" srcOrd="0" destOrd="0" presId="urn:microsoft.com/office/officeart/2009/3/layout/HorizontalOrganizationChart"/>
    <dgm:cxn modelId="{BDE41068-8BA1-484E-BE6D-DCBD8BEB024F}" type="presParOf" srcId="{EFBB948E-E538-4074-9E4D-FB1607E98AE1}" destId="{88A40422-F40E-4E1B-A9A6-BB949B34DBCE}" srcOrd="1" destOrd="0" presId="urn:microsoft.com/office/officeart/2009/3/layout/HorizontalOrganizationChart"/>
    <dgm:cxn modelId="{E657F1C3-72C4-413E-B2F8-650B1B007866}" type="presParOf" srcId="{88A40422-F40E-4E1B-A9A6-BB949B34DBCE}" destId="{3CC162F6-1A66-4776-AF25-7B5F4FED8657}" srcOrd="0" destOrd="0" presId="urn:microsoft.com/office/officeart/2009/3/layout/HorizontalOrganizationChart"/>
    <dgm:cxn modelId="{6AB7E213-CAD3-4B77-ABC7-12760BC17B25}" type="presParOf" srcId="{3CC162F6-1A66-4776-AF25-7B5F4FED8657}" destId="{E0A4A623-5AF4-4E81-B856-EBBCC9693CF3}" srcOrd="0" destOrd="0" presId="urn:microsoft.com/office/officeart/2009/3/layout/HorizontalOrganizationChart"/>
    <dgm:cxn modelId="{AA40A089-929F-44BB-9379-745B03BA961B}" type="presParOf" srcId="{3CC162F6-1A66-4776-AF25-7B5F4FED8657}" destId="{28395656-3F2E-45B3-AEE1-92E595CD1C1B}" srcOrd="1" destOrd="0" presId="urn:microsoft.com/office/officeart/2009/3/layout/HorizontalOrganizationChart"/>
    <dgm:cxn modelId="{F1F248C7-9665-4716-83AA-CE1EA89D1C97}" type="presParOf" srcId="{88A40422-F40E-4E1B-A9A6-BB949B34DBCE}" destId="{6F034D95-CB13-4E5E-97CB-E53517F174E9}" srcOrd="1" destOrd="0" presId="urn:microsoft.com/office/officeart/2009/3/layout/HorizontalOrganizationChart"/>
    <dgm:cxn modelId="{D092B12F-7B2C-497C-857E-9C8D9E564B23}" type="presParOf" srcId="{88A40422-F40E-4E1B-A9A6-BB949B34DBCE}" destId="{E7866F1C-D559-4588-BEEF-BC205EC5EF79}" srcOrd="2" destOrd="0" presId="urn:microsoft.com/office/officeart/2009/3/layout/HorizontalOrganizationChart"/>
    <dgm:cxn modelId="{A1A3B608-1B0C-4DC6-A6B0-55A00B0B51E3}" type="presParOf" srcId="{EFBB948E-E538-4074-9E4D-FB1607E98AE1}" destId="{8F9F6F24-1F08-44FC-AE4F-5D301CFE4931}" srcOrd="2" destOrd="0" presId="urn:microsoft.com/office/officeart/2009/3/layout/HorizontalOrganizationChart"/>
    <dgm:cxn modelId="{1C0BD265-5753-439B-B609-F92D9DDC862F}" type="presParOf" srcId="{EFBB948E-E538-4074-9E4D-FB1607E98AE1}" destId="{C9626DB1-0769-4996-A5C5-AC7598B5B6BC}" srcOrd="3" destOrd="0" presId="urn:microsoft.com/office/officeart/2009/3/layout/HorizontalOrganizationChart"/>
    <dgm:cxn modelId="{442F4998-D612-45FD-9F65-3F0D1BDAC8D6}" type="presParOf" srcId="{C9626DB1-0769-4996-A5C5-AC7598B5B6BC}" destId="{5818B07B-F433-4005-9F57-DDC4792C0F35}" srcOrd="0" destOrd="0" presId="urn:microsoft.com/office/officeart/2009/3/layout/HorizontalOrganizationChart"/>
    <dgm:cxn modelId="{46EF059F-F4C0-4EF5-BE21-FB348F56E3B9}" type="presParOf" srcId="{5818B07B-F433-4005-9F57-DDC4792C0F35}" destId="{9BCA319F-DB2B-46E3-8AA2-7B57B6C40CBF}" srcOrd="0" destOrd="0" presId="urn:microsoft.com/office/officeart/2009/3/layout/HorizontalOrganizationChart"/>
    <dgm:cxn modelId="{9F862788-5259-4E53-90E6-AB3148E39EC8}" type="presParOf" srcId="{5818B07B-F433-4005-9F57-DDC4792C0F35}" destId="{E9CE7E5D-3F01-43B2-84E0-0F7EE2994A76}" srcOrd="1" destOrd="0" presId="urn:microsoft.com/office/officeart/2009/3/layout/HorizontalOrganizationChart"/>
    <dgm:cxn modelId="{EB660247-8202-4223-8A73-AED611BFE41C}" type="presParOf" srcId="{C9626DB1-0769-4996-A5C5-AC7598B5B6BC}" destId="{C6B5ECA4-7D8D-48DE-8AFA-C384A61FF7FB}" srcOrd="1" destOrd="0" presId="urn:microsoft.com/office/officeart/2009/3/layout/HorizontalOrganizationChart"/>
    <dgm:cxn modelId="{402C9D2B-4B7E-46B7-B782-81DD6A506D24}" type="presParOf" srcId="{C9626DB1-0769-4996-A5C5-AC7598B5B6BC}" destId="{612C5990-58A3-4711-B494-B4D34C211E9F}" srcOrd="2" destOrd="0" presId="urn:microsoft.com/office/officeart/2009/3/layout/HorizontalOrganizationChart"/>
    <dgm:cxn modelId="{A4C61890-8608-49F3-8692-F732D05ACCD4}" type="presParOf" srcId="{EFBB948E-E538-4074-9E4D-FB1607E98AE1}" destId="{92F42243-3C8B-4EB6-80CD-AB066EE111AE}" srcOrd="4" destOrd="0" presId="urn:microsoft.com/office/officeart/2009/3/layout/HorizontalOrganizationChart"/>
    <dgm:cxn modelId="{8F312665-62DD-43BB-9B13-D223AA05DEF8}" type="presParOf" srcId="{EFBB948E-E538-4074-9E4D-FB1607E98AE1}" destId="{84C082A9-5892-49AC-9E43-0D178BBC65F9}" srcOrd="5" destOrd="0" presId="urn:microsoft.com/office/officeart/2009/3/layout/HorizontalOrganizationChart"/>
    <dgm:cxn modelId="{C12C5611-F254-464A-9A6D-E43F40AB7BE7}" type="presParOf" srcId="{84C082A9-5892-49AC-9E43-0D178BBC65F9}" destId="{045522A4-A1A4-44DD-8C60-13C13F68B462}" srcOrd="0" destOrd="0" presId="urn:microsoft.com/office/officeart/2009/3/layout/HorizontalOrganizationChart"/>
    <dgm:cxn modelId="{CD857B16-6D7C-4FBF-B8E7-BE11A37B056D}" type="presParOf" srcId="{045522A4-A1A4-44DD-8C60-13C13F68B462}" destId="{7CDAF4E8-D2C3-4FFE-ABF3-1F4A6EE9D744}" srcOrd="0" destOrd="0" presId="urn:microsoft.com/office/officeart/2009/3/layout/HorizontalOrganizationChart"/>
    <dgm:cxn modelId="{E2E9A453-549E-48FE-8BEB-F683E8942CE4}" type="presParOf" srcId="{045522A4-A1A4-44DD-8C60-13C13F68B462}" destId="{29326739-465A-49B1-BF6D-401B64E38FE2}" srcOrd="1" destOrd="0" presId="urn:microsoft.com/office/officeart/2009/3/layout/HorizontalOrganizationChart"/>
    <dgm:cxn modelId="{9B048442-DF7C-4BD9-ABF0-A3ECEFD850EC}" type="presParOf" srcId="{84C082A9-5892-49AC-9E43-0D178BBC65F9}" destId="{6A26BBEE-2991-4A89-815D-2343559CCE72}" srcOrd="1" destOrd="0" presId="urn:microsoft.com/office/officeart/2009/3/layout/HorizontalOrganizationChart"/>
    <dgm:cxn modelId="{3D0492CC-E3CC-4BDC-89A8-2A38D7DD252E}" type="presParOf" srcId="{84C082A9-5892-49AC-9E43-0D178BBC65F9}" destId="{8D82E3D2-66F8-4293-B62B-49CC11CD6AC2}" srcOrd="2" destOrd="0" presId="urn:microsoft.com/office/officeart/2009/3/layout/HorizontalOrganizationChart"/>
    <dgm:cxn modelId="{9B6120C0-D1C5-4BC7-8D7C-1E6F4076C6F6}" type="presParOf" srcId="{84E261FC-83B3-4C9A-8F7F-CB8797C018B3}" destId="{8BDE0D33-309E-4776-AE94-D3707C2156E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42243-3C8B-4EB6-80CD-AB066EE111AE}">
      <dsp:nvSpPr>
        <dsp:cNvPr id="0" name=""/>
        <dsp:cNvSpPr/>
      </dsp:nvSpPr>
      <dsp:spPr>
        <a:xfrm>
          <a:off x="2896542" y="2172627"/>
          <a:ext cx="578686" cy="1244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9343" y="0"/>
              </a:lnTo>
              <a:lnTo>
                <a:pt x="289343" y="1244175"/>
              </a:lnTo>
              <a:lnTo>
                <a:pt x="578686" y="124417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9F6F24-1F08-44FC-AE4F-5D301CFE4931}">
      <dsp:nvSpPr>
        <dsp:cNvPr id="0" name=""/>
        <dsp:cNvSpPr/>
      </dsp:nvSpPr>
      <dsp:spPr>
        <a:xfrm>
          <a:off x="2896542" y="2126906"/>
          <a:ext cx="5786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8686" y="4572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D58D2-A541-4950-B340-D3A7ADBC3326}">
      <dsp:nvSpPr>
        <dsp:cNvPr id="0" name=""/>
        <dsp:cNvSpPr/>
      </dsp:nvSpPr>
      <dsp:spPr>
        <a:xfrm>
          <a:off x="2896542" y="928451"/>
          <a:ext cx="578686" cy="1244175"/>
        </a:xfrm>
        <a:custGeom>
          <a:avLst/>
          <a:gdLst/>
          <a:ahLst/>
          <a:cxnLst/>
          <a:rect l="0" t="0" r="0" b="0"/>
          <a:pathLst>
            <a:path>
              <a:moveTo>
                <a:pt x="0" y="1244175"/>
              </a:moveTo>
              <a:lnTo>
                <a:pt x="289343" y="1244175"/>
              </a:lnTo>
              <a:lnTo>
                <a:pt x="289343" y="0"/>
              </a:lnTo>
              <a:lnTo>
                <a:pt x="578686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D142F-C5F5-4E2D-ADD1-37D74E6814BF}">
      <dsp:nvSpPr>
        <dsp:cNvPr id="0" name=""/>
        <dsp:cNvSpPr/>
      </dsp:nvSpPr>
      <dsp:spPr>
        <a:xfrm>
          <a:off x="3111" y="1731378"/>
          <a:ext cx="2893431" cy="88249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公共模块</a:t>
          </a:r>
        </a:p>
      </dsp:txBody>
      <dsp:txXfrm>
        <a:off x="3111" y="1731378"/>
        <a:ext cx="2893431" cy="882496"/>
      </dsp:txXfrm>
    </dsp:sp>
    <dsp:sp modelId="{E0A4A623-5AF4-4E81-B856-EBBCC9693CF3}">
      <dsp:nvSpPr>
        <dsp:cNvPr id="0" name=""/>
        <dsp:cNvSpPr/>
      </dsp:nvSpPr>
      <dsp:spPr>
        <a:xfrm>
          <a:off x="3475228" y="487203"/>
          <a:ext cx="2893431" cy="8824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调用方</a:t>
          </a:r>
          <a:r>
            <a:rPr lang="en-US" altLang="zh-CN" sz="5100" kern="1200" dirty="0"/>
            <a:t>A</a:t>
          </a:r>
          <a:endParaRPr lang="zh-CN" altLang="en-US" sz="5100" kern="1200" dirty="0"/>
        </a:p>
      </dsp:txBody>
      <dsp:txXfrm>
        <a:off x="3475228" y="487203"/>
        <a:ext cx="2893431" cy="882496"/>
      </dsp:txXfrm>
    </dsp:sp>
    <dsp:sp modelId="{9BCA319F-DB2B-46E3-8AA2-7B57B6C40CBF}">
      <dsp:nvSpPr>
        <dsp:cNvPr id="0" name=""/>
        <dsp:cNvSpPr/>
      </dsp:nvSpPr>
      <dsp:spPr>
        <a:xfrm>
          <a:off x="3475228" y="1731378"/>
          <a:ext cx="2893431" cy="8824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调用方</a:t>
          </a:r>
          <a:r>
            <a:rPr lang="en-US" altLang="zh-CN" sz="5100" kern="1200" dirty="0"/>
            <a:t>B</a:t>
          </a:r>
          <a:endParaRPr lang="zh-CN" altLang="en-US" sz="5100" kern="1200" dirty="0"/>
        </a:p>
      </dsp:txBody>
      <dsp:txXfrm>
        <a:off x="3475228" y="1731378"/>
        <a:ext cx="2893431" cy="882496"/>
      </dsp:txXfrm>
    </dsp:sp>
    <dsp:sp modelId="{7CDAF4E8-D2C3-4FFE-ABF3-1F4A6EE9D744}">
      <dsp:nvSpPr>
        <dsp:cNvPr id="0" name=""/>
        <dsp:cNvSpPr/>
      </dsp:nvSpPr>
      <dsp:spPr>
        <a:xfrm>
          <a:off x="3475228" y="2975554"/>
          <a:ext cx="2893431" cy="8824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调用方</a:t>
          </a:r>
          <a:r>
            <a:rPr lang="en-US" altLang="zh-CN" sz="5100" kern="1200" dirty="0"/>
            <a:t>C</a:t>
          </a:r>
          <a:endParaRPr lang="zh-CN" altLang="en-US" sz="5100" kern="1200" dirty="0"/>
        </a:p>
      </dsp:txBody>
      <dsp:txXfrm>
        <a:off x="3475228" y="2975554"/>
        <a:ext cx="2893431" cy="882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4B288-0F1E-293B-F82C-178F2C8DF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09EE03-A110-D6FF-9D39-A8DCCB61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30F680-173A-A99A-4BC4-BE1DC32CB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2192FA-9260-2841-2977-7E9C8EE1E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653F55-14CB-707B-3A96-00D3EC70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89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E293E-C615-3314-288B-A6F63BC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4C6BA1-B50B-E9CE-6C45-164276241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49C04-FF18-4FC8-5A12-13B1A293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B333F8-289C-ED72-06F7-D01C9CD1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F407DE-F79C-0E71-73F1-96736277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24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C80095-476B-B21C-5E32-8D5C60537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D6B6AD-3411-20B5-9E04-84B9D97EF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D42262-887A-170D-6E9A-EC200505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DE0145-BAD7-AD27-B787-5862A2E1C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99F04A-CDA5-7BAC-C558-CF29E646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56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64F06-5B07-7C5E-9F4D-F15242C3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BF0BC-DF42-8A2C-9F26-05CF3E21E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B515BB-3608-1463-998D-3F2BB1C9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E3898E-8101-8F4E-985A-559C3E95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24538F-8CD0-E927-D8C2-748532CB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2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CF441-1E72-88CE-C8B4-7A44D83E1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6E06ED-6C72-63F5-B4F3-D9F95108D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9A3574-425C-F8A4-08AE-3BCC0273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688922-9AB4-6D0E-0765-27847456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A6AC5E-237F-52D6-4CD2-138D8859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98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5D511-3621-B0FE-3E07-8D8835E6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AC6B1B-D3AE-52F8-3CE7-9073CC327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443C24-0D37-FB73-2AFD-999CC5605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84C3BB-AB2F-FE4D-EA50-C7FD5149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56278D-1FE8-9A1A-C990-0136C222A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C9C06C-C425-6239-F7F1-2744D23E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7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4CD81-7520-4D83-22FD-A8B8859B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1A4DB0-A1C4-0B4E-2EE5-BB38A7243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7C1112-37E8-5D17-C6EE-798D1524A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AB8B24-248A-C85A-82F6-607106ACD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BBB57B-553B-6956-9D53-9620CC425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89DA71-4C01-F7B1-70EA-1A86FA77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B03C75-6634-A72C-41A0-DFBD518B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B5A5B2-BB90-62F5-213F-23B0786F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87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022BE-F587-C559-C216-36F83274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CDAC10-736C-A1F6-75F8-E18E8B26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9A48A5-F52C-1AEF-A342-128F18D3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796D7B-377B-4B43-4DCF-E8386DD0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32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141150-34F7-C5AF-2E1A-FD212C65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307C97-3807-E3D5-58D7-3F1A2F6A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1C59C4-AD32-F278-3EE6-6F093507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11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F43DC-2C33-3ADA-04D6-6A967C55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6B51F9-2FB9-01AB-6939-F722FD5D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8C6212-D978-2577-3435-2B129A8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C7BDFF-89B7-AE72-E096-DF8F94A2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2AB4D5-1F85-B276-02E2-5C2D8EB8C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EC0278-01D3-79BD-B1A1-585A94BE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24D3F-D526-7362-A822-A2A43FF9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E58674-DEF6-1C97-D6A4-FDF1DD673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FF77B4-22CA-41D6-B877-C3F1F7ABD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B79074-046A-B9ED-98AA-AA5BB2E9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C4FA3A-B965-DA73-C94A-BCA93704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403C9-F371-0EFD-9507-D5991EEE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76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A58B99-A2F5-7DBA-C0BE-A11F6CE0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636974-3D1F-7DCD-0B12-2493AB460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34A1D-A837-73D3-B0A9-EC75A804A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79B9A-B1C3-4D30-9FAB-E70E1F8EBD57}" type="datetimeFigureOut">
              <a:rPr lang="zh-CN" altLang="en-US" smtClean="0"/>
              <a:t>2023/6/26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CA8234-B26E-9BFB-FC8C-21FAE235D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BAE23F-1FEF-75EB-0863-B7B3154D8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224B-50B0-4466-AFFB-0599619975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ugins.jetbrains.com/plugin/21413-xross-unit-editor" TargetMode="External"/><Relationship Id="rId2" Type="http://schemas.openxmlformats.org/officeDocument/2006/relationships/hyperlink" Target="https://github.com/hejiehui/xross-tools-instal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5ACB9-61F7-417E-BFC7-C7EE29B5F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单元测试落地指北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41FCD6-31E0-B303-2A2E-C302129D05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zh-CN" altLang="en-US" dirty="0"/>
              <a:t>痛苦质量升级大法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08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单元测试推广难点</a:t>
            </a:r>
          </a:p>
        </p:txBody>
      </p:sp>
      <p:grpSp>
        <p:nvGrpSpPr>
          <p:cNvPr id="3" name="Группа 1">
            <a:extLst>
              <a:ext uri="{FF2B5EF4-FFF2-40B4-BE49-F238E27FC236}">
                <a16:creationId xmlns:a16="http://schemas.microsoft.com/office/drawing/2014/main" id="{C77617D9-C252-E954-DE8B-8BB3846EF5FD}"/>
              </a:ext>
            </a:extLst>
          </p:cNvPr>
          <p:cNvGrpSpPr/>
          <p:nvPr/>
        </p:nvGrpSpPr>
        <p:grpSpPr>
          <a:xfrm>
            <a:off x="935999" y="1914880"/>
            <a:ext cx="2125607" cy="1105906"/>
            <a:chOff x="1895648" y="6498753"/>
            <a:chExt cx="5980738" cy="1651824"/>
          </a:xfrm>
        </p:grpSpPr>
        <p:sp>
          <p:nvSpPr>
            <p:cNvPr id="5" name="Полилиния 15">
              <a:extLst>
                <a:ext uri="{FF2B5EF4-FFF2-40B4-BE49-F238E27FC236}">
                  <a16:creationId xmlns:a16="http://schemas.microsoft.com/office/drawing/2014/main" id="{9CE8EF91-D7A3-438E-FBAC-33C65A4BB11E}"/>
                </a:ext>
              </a:extLst>
            </p:cNvPr>
            <p:cNvSpPr/>
            <p:nvPr/>
          </p:nvSpPr>
          <p:spPr>
            <a:xfrm rot="5400000">
              <a:off x="4060105" y="4334296"/>
              <a:ext cx="1651824" cy="5980738"/>
            </a:xfrm>
            <a:custGeom>
              <a:avLst/>
              <a:gdLst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0 h 10369153"/>
                <a:gd name="connsiteX5" fmla="*/ 720080 w 3096344"/>
                <a:gd name="connsiteY5" fmla="*/ 720081 h 10369153"/>
                <a:gd name="connsiteX6" fmla="*/ 3096344 w 3096344"/>
                <a:gd name="connsiteY6" fmla="*/ 720081 h 10369153"/>
                <a:gd name="connsiteX7" fmla="*/ 3096344 w 3096344"/>
                <a:gd name="connsiteY7" fmla="*/ 10369153 h 10369153"/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720081 h 10369153"/>
                <a:gd name="connsiteX5" fmla="*/ 3096344 w 3096344"/>
                <a:gd name="connsiteY5" fmla="*/ 720081 h 10369153"/>
                <a:gd name="connsiteX6" fmla="*/ 3096344 w 3096344"/>
                <a:gd name="connsiteY6" fmla="*/ 10369153 h 10369153"/>
                <a:gd name="connsiteX7" fmla="*/ 0 w 3096344"/>
                <a:gd name="connsiteY7" fmla="*/ 10369153 h 1036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6344" h="10369153">
                  <a:moveTo>
                    <a:pt x="0" y="10369153"/>
                  </a:moveTo>
                  <a:lnTo>
                    <a:pt x="0" y="9649072"/>
                  </a:lnTo>
                  <a:lnTo>
                    <a:pt x="0" y="720081"/>
                  </a:lnTo>
                  <a:lnTo>
                    <a:pt x="0" y="0"/>
                  </a:lnTo>
                  <a:lnTo>
                    <a:pt x="720080" y="720081"/>
                  </a:lnTo>
                  <a:lnTo>
                    <a:pt x="3096344" y="720081"/>
                  </a:lnTo>
                  <a:lnTo>
                    <a:pt x="3096344" y="10369153"/>
                  </a:lnTo>
                  <a:lnTo>
                    <a:pt x="0" y="10369153"/>
                  </a:lnTo>
                  <a:close/>
                </a:path>
              </a:pathLst>
            </a:custGeom>
            <a:solidFill>
              <a:srgbClr val="555E6B"/>
            </a:solidFill>
            <a:ln>
              <a:noFill/>
            </a:ln>
            <a:effectLst>
              <a:outerShdw blurRad="1270000" dist="762000" dir="2700000" sx="78000" sy="78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6" name="Текст 2">
              <a:extLst>
                <a:ext uri="{FF2B5EF4-FFF2-40B4-BE49-F238E27FC236}">
                  <a16:creationId xmlns:a16="http://schemas.microsoft.com/office/drawing/2014/main" id="{3C47514A-00A1-47DA-6DB0-3030BEDC28E0}"/>
                </a:ext>
              </a:extLst>
            </p:cNvPr>
            <p:cNvSpPr txBox="1">
              <a:spLocks/>
            </p:cNvSpPr>
            <p:nvPr/>
          </p:nvSpPr>
          <p:spPr>
            <a:xfrm>
              <a:off x="2249500" y="6761315"/>
              <a:ext cx="4032570" cy="1025983"/>
            </a:xfrm>
            <a:prstGeom prst="rect">
              <a:avLst/>
            </a:prstGeom>
          </p:spPr>
          <p:txBody>
            <a:bodyPr anchor="ctr"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Roboto Medium" charset="0"/>
                </a:rPr>
                <a:t>非本质问题</a:t>
              </a:r>
              <a:endParaRPr lang="ru-RU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endParaRPr>
            </a:p>
          </p:txBody>
        </p:sp>
      </p:grpSp>
      <p:sp>
        <p:nvSpPr>
          <p:cNvPr id="7" name="Текст 2">
            <a:extLst>
              <a:ext uri="{FF2B5EF4-FFF2-40B4-BE49-F238E27FC236}">
                <a16:creationId xmlns:a16="http://schemas.microsoft.com/office/drawing/2014/main" id="{68FC4C6E-1EA9-6FE8-7344-860CF2156FB9}"/>
              </a:ext>
            </a:extLst>
          </p:cNvPr>
          <p:cNvSpPr txBox="1">
            <a:spLocks/>
          </p:cNvSpPr>
          <p:nvPr/>
        </p:nvSpPr>
        <p:spPr>
          <a:xfrm>
            <a:off x="3216275" y="1734819"/>
            <a:ext cx="7492909" cy="50618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项目管理与质量认知问题</a:t>
            </a:r>
            <a:endParaRPr lang="zh-CN" altLang="en-US" sz="1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CAA0BB2F-5393-6015-5EFF-91A276E857A1}"/>
              </a:ext>
            </a:extLst>
          </p:cNvPr>
          <p:cNvSpPr txBox="1">
            <a:spLocks/>
          </p:cNvSpPr>
          <p:nvPr/>
        </p:nvSpPr>
        <p:spPr>
          <a:xfrm>
            <a:off x="3216275" y="2241004"/>
            <a:ext cx="7492909" cy="1105905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症状    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不认为单元测试本身是一项开发工作，不认为其能有效保障质量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解决方案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   流程上保障，认识上到位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效果         因人而异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，如果不愿意在质量建设上投入，说明质量不那么重要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432D65B-5523-2B47-38FE-3FE16B612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755" y="3463836"/>
            <a:ext cx="4450489" cy="277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73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单元测试落地关键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CCF356-5729-62DD-DAB5-792BF410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14" y="2847703"/>
            <a:ext cx="5010046" cy="375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20C9DFA1-7420-2473-D81F-9C6B27830BB0}"/>
              </a:ext>
            </a:extLst>
          </p:cNvPr>
          <p:cNvSpPr txBox="1">
            <a:spLocks/>
          </p:cNvSpPr>
          <p:nvPr/>
        </p:nvSpPr>
        <p:spPr>
          <a:xfrm>
            <a:off x="929024" y="1964210"/>
            <a:ext cx="10587413" cy="270358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设计的本质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一种系统分解的手段，既如何将一个系统分解为一系列相关的更小的系统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设计的边界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持续这一分解的过程，直到达到能够直接编码实现的粒度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设计的质量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此粒度上的代码要能满足高内聚，低耦合的质量要求。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999482-D6F4-F5A6-FB52-4EC9B2887EE7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5754675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可测试性的本质是设计质量</a:t>
            </a:r>
          </a:p>
        </p:txBody>
      </p:sp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E1420957-3EB6-18AC-1223-D176B44C6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19686"/>
              </p:ext>
            </p:extLst>
          </p:nvPr>
        </p:nvGraphicFramePr>
        <p:xfrm>
          <a:off x="7637418" y="3363969"/>
          <a:ext cx="3979815" cy="2808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963">
                  <a:extLst>
                    <a:ext uri="{9D8B030D-6E8A-4147-A177-3AD203B41FA5}">
                      <a16:colId xmlns:a16="http://schemas.microsoft.com/office/drawing/2014/main" val="4015813886"/>
                    </a:ext>
                  </a:extLst>
                </a:gridCol>
                <a:gridCol w="795963">
                  <a:extLst>
                    <a:ext uri="{9D8B030D-6E8A-4147-A177-3AD203B41FA5}">
                      <a16:colId xmlns:a16="http://schemas.microsoft.com/office/drawing/2014/main" val="3969050073"/>
                    </a:ext>
                  </a:extLst>
                </a:gridCol>
                <a:gridCol w="795963">
                  <a:extLst>
                    <a:ext uri="{9D8B030D-6E8A-4147-A177-3AD203B41FA5}">
                      <a16:colId xmlns:a16="http://schemas.microsoft.com/office/drawing/2014/main" val="1124018575"/>
                    </a:ext>
                  </a:extLst>
                </a:gridCol>
                <a:gridCol w="795963">
                  <a:extLst>
                    <a:ext uri="{9D8B030D-6E8A-4147-A177-3AD203B41FA5}">
                      <a16:colId xmlns:a16="http://schemas.microsoft.com/office/drawing/2014/main" val="1334795000"/>
                    </a:ext>
                  </a:extLst>
                </a:gridCol>
                <a:gridCol w="795963">
                  <a:extLst>
                    <a:ext uri="{9D8B030D-6E8A-4147-A177-3AD203B41FA5}">
                      <a16:colId xmlns:a16="http://schemas.microsoft.com/office/drawing/2014/main" val="1837832557"/>
                    </a:ext>
                  </a:extLst>
                </a:gridCol>
              </a:tblGrid>
              <a:tr h="56160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992512"/>
                  </a:ext>
                </a:extLst>
              </a:tr>
              <a:tr h="56160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011657"/>
                  </a:ext>
                </a:extLst>
              </a:tr>
              <a:tr h="56160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935864"/>
                  </a:ext>
                </a:extLst>
              </a:tr>
              <a:tr h="56160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354731"/>
                  </a:ext>
                </a:extLst>
              </a:tr>
              <a:tr h="56160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23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23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传统质量提升手段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75C71-C00A-92C1-0AD2-9AAB9174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2" y="1477558"/>
            <a:ext cx="3479483" cy="390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DC37FB2-DC87-CE8D-AF03-4FF42D58F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78122"/>
              </p:ext>
            </p:extLst>
          </p:nvPr>
        </p:nvGraphicFramePr>
        <p:xfrm>
          <a:off x="4371702" y="2377439"/>
          <a:ext cx="7481631" cy="3003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73532">
                  <a:extLst>
                    <a:ext uri="{9D8B030D-6E8A-4147-A177-3AD203B41FA5}">
                      <a16:colId xmlns:a16="http://schemas.microsoft.com/office/drawing/2014/main" val="995049954"/>
                    </a:ext>
                  </a:extLst>
                </a:gridCol>
                <a:gridCol w="923109">
                  <a:extLst>
                    <a:ext uri="{9D8B030D-6E8A-4147-A177-3AD203B41FA5}">
                      <a16:colId xmlns:a16="http://schemas.microsoft.com/office/drawing/2014/main" val="141245282"/>
                    </a:ext>
                  </a:extLst>
                </a:gridCol>
                <a:gridCol w="3884990">
                  <a:extLst>
                    <a:ext uri="{9D8B030D-6E8A-4147-A177-3AD203B41FA5}">
                      <a16:colId xmlns:a16="http://schemas.microsoft.com/office/drawing/2014/main" val="4290342744"/>
                    </a:ext>
                  </a:extLst>
                </a:gridCol>
              </a:tblGrid>
              <a:tr h="100100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提高手段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质量效果</a:t>
                      </a:r>
                      <a:endParaRPr lang="en-US" altLang="zh-CN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29747"/>
                  </a:ext>
                </a:extLst>
              </a:tr>
              <a:tr h="100100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优化类结构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93B4A"/>
                          </a:solidFill>
                        </a:rPr>
                        <a:t>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高内聚，低耦合</a:t>
                      </a:r>
                      <a:endParaRPr lang="en-US" altLang="zh-CN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559177"/>
                  </a:ext>
                </a:extLst>
              </a:tr>
              <a:tr h="100100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采用模式和框架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93B4A"/>
                          </a:solidFill>
                        </a:rPr>
                        <a:t>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高内聚，低耦合</a:t>
                      </a:r>
                      <a:endParaRPr lang="en-US" altLang="zh-CN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CN" alt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可理解性，可扩展性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627556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93D942A-55E1-4FD9-D0F0-0C8D7FAB72CD}"/>
              </a:ext>
            </a:extLst>
          </p:cNvPr>
          <p:cNvSpPr txBox="1"/>
          <p:nvPr/>
        </p:nvSpPr>
        <p:spPr>
          <a:xfrm>
            <a:off x="4371701" y="1573467"/>
            <a:ext cx="41801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成为强者吧！少年！</a:t>
            </a:r>
          </a:p>
        </p:txBody>
      </p:sp>
    </p:spTree>
    <p:extLst>
      <p:ext uri="{BB962C8B-B14F-4D97-AF65-F5344CB8AC3E}">
        <p14:creationId xmlns:p14="http://schemas.microsoft.com/office/powerpoint/2010/main" val="264832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传统质量提升手段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2FBA83-78E6-405E-9CF8-68270B0A3676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5602404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从一般到特殊设计类结构，将复杂度分配到多个层次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保障每一层完成少而单一的工作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比较常见和容易采用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每一层都容易理解与测试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需要较好的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OOAD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设计功底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层次多的时候不利于快速理解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5606CA9E-0912-9F90-0480-A4091ED370FD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2203904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优化类结构</a:t>
            </a: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037C99BE-C706-B2F4-FEF5-B5D2463B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061" y="1793079"/>
            <a:ext cx="2161587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854929-07A0-E8FF-5E5A-B894B364240A}"/>
              </a:ext>
            </a:extLst>
          </p:cNvPr>
          <p:cNvSpPr txBox="1"/>
          <p:nvPr/>
        </p:nvSpPr>
        <p:spPr>
          <a:xfrm>
            <a:off x="9009182" y="1997096"/>
            <a:ext cx="156966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通用策略接口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6DC754-0233-9762-8934-741352D8316E}"/>
              </a:ext>
            </a:extLst>
          </p:cNvPr>
          <p:cNvSpPr txBox="1"/>
          <p:nvPr/>
        </p:nvSpPr>
        <p:spPr>
          <a:xfrm>
            <a:off x="9009182" y="2904557"/>
            <a:ext cx="226215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提供通用的分片属性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8B8E44-4C72-3F0E-18F7-AB5DD6FED8CC}"/>
              </a:ext>
            </a:extLst>
          </p:cNvPr>
          <p:cNvSpPr txBox="1"/>
          <p:nvPr/>
        </p:nvSpPr>
        <p:spPr>
          <a:xfrm>
            <a:off x="9009182" y="3911344"/>
            <a:ext cx="2262158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实现通用的分片逻辑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99012A-FA14-C7D3-285D-5B01577551AA}"/>
              </a:ext>
            </a:extLst>
          </p:cNvPr>
          <p:cNvSpPr txBox="1"/>
          <p:nvPr/>
        </p:nvSpPr>
        <p:spPr>
          <a:xfrm>
            <a:off x="9009182" y="5188137"/>
            <a:ext cx="226055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实现基于</a:t>
            </a:r>
            <a:r>
              <a:rPr lang="en-US" altLang="zh-CN" dirty="0"/>
              <a:t>MOD</a:t>
            </a:r>
            <a:r>
              <a:rPr lang="zh-CN" altLang="en-US" dirty="0"/>
              <a:t>的逻辑</a:t>
            </a:r>
            <a:endParaRPr lang="en-US" altLang="zh-CN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0F3860E-7193-9E90-DBF4-C1C5A69E3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127" y="4371169"/>
            <a:ext cx="2441111" cy="244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19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传统质量提升手段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37DECD-3C71-4E95-C031-63AE09578A86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识别需求和实现可以套用那种设计模式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根据框架要求实现扩展点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模式本身是良好的设计，框架一般也是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最大化设计共识，最小化认识差异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容易满足高内聚，低耦合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需要理解并能熟练运用设计模式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需要维护人员具备同等能力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94DE17C3-9571-B23F-5829-91617301320A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3333692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采用模式和框架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546B3F7-818D-EAEE-32E1-471151C8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529992E-81C0-4026-FCAC-518C3D96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09" y="4493623"/>
            <a:ext cx="3145949" cy="23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41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09A52C2F-E271-8562-1347-0353909C8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95438"/>
            <a:ext cx="5715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7E1EA6-BC76-6BD0-D326-9F9164ACC604}"/>
              </a:ext>
            </a:extLst>
          </p:cNvPr>
          <p:cNvSpPr txBox="1"/>
          <p:nvPr/>
        </p:nvSpPr>
        <p:spPr>
          <a:xfrm>
            <a:off x="4023645" y="708950"/>
            <a:ext cx="4623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说好的</a:t>
            </a:r>
            <a:r>
              <a:rPr lang="en-US" altLang="zh-CN" sz="3600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0</a:t>
            </a:r>
            <a:r>
              <a:rPr lang="zh-CN" altLang="en-US" sz="3600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痛苦呢？！</a:t>
            </a:r>
          </a:p>
        </p:txBody>
      </p:sp>
    </p:spTree>
    <p:extLst>
      <p:ext uri="{BB962C8B-B14F-4D97-AF65-F5344CB8AC3E}">
        <p14:creationId xmlns:p14="http://schemas.microsoft.com/office/powerpoint/2010/main" val="189074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310FB4F-275E-AA19-BE70-B1188FA283CA}"/>
              </a:ext>
            </a:extLst>
          </p:cNvPr>
          <p:cNvSpPr txBox="1"/>
          <p:nvPr/>
        </p:nvSpPr>
        <p:spPr>
          <a:xfrm>
            <a:off x="3784017" y="721214"/>
            <a:ext cx="4623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华文琥珀" panose="02010800040101010101" pitchFamily="2" charset="-122"/>
                <a:ea typeface="华文琥珀" panose="02010800040101010101" pitchFamily="2" charset="-122"/>
              </a:rPr>
              <a:t>说出你的梦想！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845B486-BC1C-770D-D1E5-6512AB10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204" y="2333429"/>
            <a:ext cx="5481591" cy="294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66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痛苦方法的满足标准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83CC65-BEB6-439D-FCC3-017714C91052}"/>
              </a:ext>
            </a:extLst>
          </p:cNvPr>
          <p:cNvSpPr txBox="1">
            <a:spLocks/>
          </p:cNvSpPr>
          <p:nvPr/>
        </p:nvSpPr>
        <p:spPr>
          <a:xfrm>
            <a:off x="915219" y="2271463"/>
            <a:ext cx="339316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痛苦方法必须简单易学，最好不学就会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0B5AB523-EF51-90FD-756E-8FAFDCAEB23E}"/>
              </a:ext>
            </a:extLst>
          </p:cNvPr>
          <p:cNvSpPr txBox="1">
            <a:spLocks/>
          </p:cNvSpPr>
          <p:nvPr/>
        </p:nvSpPr>
        <p:spPr>
          <a:xfrm>
            <a:off x="891893" y="1838847"/>
            <a:ext cx="2330277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 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学习难度低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ABC63209-C159-1273-F349-A8C562E53C94}"/>
              </a:ext>
            </a:extLst>
          </p:cNvPr>
          <p:cNvSpPr txBox="1">
            <a:spLocks/>
          </p:cNvSpPr>
          <p:nvPr/>
        </p:nvSpPr>
        <p:spPr>
          <a:xfrm>
            <a:off x="7992675" y="2271463"/>
            <a:ext cx="339316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痛苦方法必须使用成本极低，必须产出质量极高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5A652A37-3B0E-DC88-BAA7-AF946D36E3A6}"/>
              </a:ext>
            </a:extLst>
          </p:cNvPr>
          <p:cNvSpPr txBox="1">
            <a:spLocks/>
          </p:cNvSpPr>
          <p:nvPr/>
        </p:nvSpPr>
        <p:spPr>
          <a:xfrm>
            <a:off x="7969350" y="1838847"/>
            <a:ext cx="2550604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 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低成本 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高质量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6D58A68F-4333-7D0E-2D6E-B46DBA8B9E78}"/>
              </a:ext>
            </a:extLst>
          </p:cNvPr>
          <p:cNvSpPr txBox="1">
            <a:spLocks/>
          </p:cNvSpPr>
          <p:nvPr/>
        </p:nvSpPr>
        <p:spPr>
          <a:xfrm>
            <a:off x="915219" y="4127695"/>
            <a:ext cx="3525135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懒惰是人的天性，只有少写或者不写代码才能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痛苦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59E8B8B-EB77-1566-1AC6-15039597AD91}"/>
              </a:ext>
            </a:extLst>
          </p:cNvPr>
          <p:cNvSpPr txBox="1">
            <a:spLocks/>
          </p:cNvSpPr>
          <p:nvPr/>
        </p:nvSpPr>
        <p:spPr>
          <a:xfrm>
            <a:off x="891893" y="3695079"/>
            <a:ext cx="2666823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 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少写，最好不写代码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201030-5402-C131-CF41-5C3EACA00406}"/>
              </a:ext>
            </a:extLst>
          </p:cNvPr>
          <p:cNvSpPr txBox="1">
            <a:spLocks/>
          </p:cNvSpPr>
          <p:nvPr/>
        </p:nvSpPr>
        <p:spPr>
          <a:xfrm>
            <a:off x="7992675" y="4127695"/>
            <a:ext cx="339316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真正核心的业务代码其实占比很少，想要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痛苦，必须满足只写核心代码，其他一切工作都不用干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FA84454C-695E-31EE-0A97-7AB4F56747BB}"/>
              </a:ext>
            </a:extLst>
          </p:cNvPr>
          <p:cNvSpPr txBox="1">
            <a:spLocks/>
          </p:cNvSpPr>
          <p:nvPr/>
        </p:nvSpPr>
        <p:spPr>
          <a:xfrm>
            <a:off x="7969350" y="3695079"/>
            <a:ext cx="2123990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尽可能简化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041720E-C127-5C31-EF25-D2C9A397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16" y="2271463"/>
            <a:ext cx="3287576" cy="168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142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单元测试落地的捷径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E2E8E-E5E1-E968-9C81-B25BB5BD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455" y="2379854"/>
            <a:ext cx="3983174" cy="39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E32D23-6122-1D64-BA59-D0D8E55E6A72}"/>
              </a:ext>
            </a:extLst>
          </p:cNvPr>
          <p:cNvSpPr txBox="1"/>
          <p:nvPr/>
        </p:nvSpPr>
        <p:spPr>
          <a:xfrm>
            <a:off x="5422098" y="5388814"/>
            <a:ext cx="2058566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chemeClr val="bg1"/>
                </a:solidFill>
                <a:effectLst/>
                <a:latin typeface="Helvetica Neue"/>
              </a:rPr>
              <a:t>低代码前来拜访</a:t>
            </a:r>
            <a:endParaRPr lang="en-US" altLang="zh-CN" sz="2000" b="1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E9E0A370-69AE-9367-F90B-FA2E1C79B94B}"/>
              </a:ext>
            </a:extLst>
          </p:cNvPr>
          <p:cNvSpPr txBox="1">
            <a:spLocks/>
          </p:cNvSpPr>
          <p:nvPr/>
        </p:nvSpPr>
        <p:spPr>
          <a:xfrm>
            <a:off x="711310" y="105851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解决方向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解决问题的办法在问题的发生层面往往是找不到的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要实现上面的目标，眼光要超越代码层面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76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37F79-94FA-55D7-9123-47CDC7CF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85950"/>
            <a:ext cx="6096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11A44B-EB1A-4194-B67A-C72785F158AF}"/>
              </a:ext>
            </a:extLst>
          </p:cNvPr>
          <p:cNvSpPr txBox="1"/>
          <p:nvPr/>
        </p:nvSpPr>
        <p:spPr>
          <a:xfrm>
            <a:off x="3048000" y="10966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低代码似乎不是我的菜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15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cxnSp>
        <p:nvCxnSpPr>
          <p:cNvPr id="5" name="Прямая соединительная линия 49">
            <a:extLst>
              <a:ext uri="{FF2B5EF4-FFF2-40B4-BE49-F238E27FC236}">
                <a16:creationId xmlns:a16="http://schemas.microsoft.com/office/drawing/2014/main" id="{529A3CAA-FB3D-4281-773B-71E71A3EC556}"/>
              </a:ext>
            </a:extLst>
          </p:cNvPr>
          <p:cNvCxnSpPr/>
          <p:nvPr/>
        </p:nvCxnSpPr>
        <p:spPr>
          <a:xfrm>
            <a:off x="3430674" y="1891037"/>
            <a:ext cx="0" cy="402948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C564B82A-6BF8-1A15-9A7C-F90EB44D762B}"/>
              </a:ext>
            </a:extLst>
          </p:cNvPr>
          <p:cNvGrpSpPr/>
          <p:nvPr/>
        </p:nvGrpSpPr>
        <p:grpSpPr>
          <a:xfrm>
            <a:off x="9083795" y="4366336"/>
            <a:ext cx="1898634" cy="1195936"/>
            <a:chOff x="3732862" y="2673003"/>
            <a:chExt cx="1898634" cy="1195936"/>
          </a:xfrm>
        </p:grpSpPr>
        <p:sp>
          <p:nvSpPr>
            <p:cNvPr id="7" name="Скругленный прямоугольник 23">
              <a:extLst>
                <a:ext uri="{FF2B5EF4-FFF2-40B4-BE49-F238E27FC236}">
                  <a16:creationId xmlns:a16="http://schemas.microsoft.com/office/drawing/2014/main" id="{074D5627-2F87-81F0-5FF2-F173A1ACBD18}"/>
                </a:ext>
              </a:extLst>
            </p:cNvPr>
            <p:cNvSpPr/>
            <p:nvPr/>
          </p:nvSpPr>
          <p:spPr>
            <a:xfrm>
              <a:off x="3792653" y="2673003"/>
              <a:ext cx="418003" cy="41800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>
                  <a:solidFill>
                    <a:schemeClr val="bg1"/>
                  </a:solidFill>
                  <a:ea typeface="Roboto Medium" panose="02000000000000000000" pitchFamily="2" charset="0"/>
                  <a:cs typeface="Roboto Light" charset="0"/>
                </a:rPr>
                <a:t>8</a:t>
              </a:r>
              <a:endParaRPr lang="ru-RU" sz="1300" b="1" dirty="0">
                <a:solidFill>
                  <a:schemeClr val="bg1"/>
                </a:solidFill>
                <a:ea typeface="Roboto Medium" panose="02000000000000000000" pitchFamily="2" charset="0"/>
                <a:cs typeface="Roboto Light" charset="0"/>
              </a:endParaRPr>
            </a:p>
          </p:txBody>
        </p:sp>
        <p:sp>
          <p:nvSpPr>
            <p:cNvPr id="8" name="Текст 2">
              <a:extLst>
                <a:ext uri="{FF2B5EF4-FFF2-40B4-BE49-F238E27FC236}">
                  <a16:creationId xmlns:a16="http://schemas.microsoft.com/office/drawing/2014/main" id="{DAF57A1B-F1B1-DADF-4DE1-5FCF11BE1923}"/>
                </a:ext>
              </a:extLst>
            </p:cNvPr>
            <p:cNvSpPr txBox="1">
              <a:spLocks/>
            </p:cNvSpPr>
            <p:nvPr/>
          </p:nvSpPr>
          <p:spPr>
            <a:xfrm>
              <a:off x="3732862" y="3099275"/>
              <a:ext cx="1898634" cy="76966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单元测试进阶指南</a:t>
              </a:r>
              <a:endParaRPr lang="ru-RU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16FDDD-1509-5A09-2A03-E25DD3FAAFE6}"/>
              </a:ext>
            </a:extLst>
          </p:cNvPr>
          <p:cNvGrpSpPr/>
          <p:nvPr/>
        </p:nvGrpSpPr>
        <p:grpSpPr>
          <a:xfrm>
            <a:off x="6399862" y="4366336"/>
            <a:ext cx="1898634" cy="1195936"/>
            <a:chOff x="1048929" y="2673003"/>
            <a:chExt cx="1898634" cy="1195936"/>
          </a:xfrm>
        </p:grpSpPr>
        <p:sp>
          <p:nvSpPr>
            <p:cNvPr id="10" name="Текст 2">
              <a:extLst>
                <a:ext uri="{FF2B5EF4-FFF2-40B4-BE49-F238E27FC236}">
                  <a16:creationId xmlns:a16="http://schemas.microsoft.com/office/drawing/2014/main" id="{3E54D82A-ED31-011C-3658-735C992413B6}"/>
                </a:ext>
              </a:extLst>
            </p:cNvPr>
            <p:cNvSpPr txBox="1">
              <a:spLocks/>
            </p:cNvSpPr>
            <p:nvPr/>
          </p:nvSpPr>
          <p:spPr>
            <a:xfrm>
              <a:off x="1048929" y="3099275"/>
              <a:ext cx="1898634" cy="76966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代码质量优化秘诀</a:t>
              </a:r>
              <a:endParaRPr lang="ru-RU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Скругленный прямоугольник 17">
              <a:extLst>
                <a:ext uri="{FF2B5EF4-FFF2-40B4-BE49-F238E27FC236}">
                  <a16:creationId xmlns:a16="http://schemas.microsoft.com/office/drawing/2014/main" id="{1B1A6173-CE58-D903-45DC-6CD9754B7C6F}"/>
                </a:ext>
              </a:extLst>
            </p:cNvPr>
            <p:cNvSpPr/>
            <p:nvPr/>
          </p:nvSpPr>
          <p:spPr>
            <a:xfrm>
              <a:off x="1116665" y="2673003"/>
              <a:ext cx="418003" cy="41800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>
                  <a:solidFill>
                    <a:schemeClr val="bg1"/>
                  </a:solidFill>
                  <a:ea typeface="Roboto Medium" panose="02000000000000000000" pitchFamily="2" charset="0"/>
                  <a:cs typeface="Roboto Light" charset="0"/>
                </a:rPr>
                <a:t>7</a:t>
              </a:r>
              <a:endParaRPr lang="ru-RU" sz="1300" b="1" dirty="0">
                <a:solidFill>
                  <a:schemeClr val="bg1"/>
                </a:solidFill>
                <a:ea typeface="Roboto Medium" panose="02000000000000000000" pitchFamily="2" charset="0"/>
                <a:cs typeface="Roboto Light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ED742D-3E3C-A510-95DE-C3CC6C00E995}"/>
              </a:ext>
            </a:extLst>
          </p:cNvPr>
          <p:cNvGrpSpPr/>
          <p:nvPr/>
        </p:nvGrpSpPr>
        <p:grpSpPr>
          <a:xfrm>
            <a:off x="1048929" y="4366336"/>
            <a:ext cx="1898634" cy="1195936"/>
            <a:chOff x="1048929" y="2673003"/>
            <a:chExt cx="1898634" cy="1195936"/>
          </a:xfrm>
        </p:grpSpPr>
        <p:sp>
          <p:nvSpPr>
            <p:cNvPr id="13" name="Текст 2">
              <a:extLst>
                <a:ext uri="{FF2B5EF4-FFF2-40B4-BE49-F238E27FC236}">
                  <a16:creationId xmlns:a16="http://schemas.microsoft.com/office/drawing/2014/main" id="{80EBD6F4-1619-9F7C-4FAF-E490465D37EC}"/>
                </a:ext>
              </a:extLst>
            </p:cNvPr>
            <p:cNvSpPr txBox="1">
              <a:spLocks/>
            </p:cNvSpPr>
            <p:nvPr/>
          </p:nvSpPr>
          <p:spPr>
            <a:xfrm>
              <a:off x="1048929" y="3099275"/>
              <a:ext cx="1898634" cy="76966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传统质量提升手段</a:t>
              </a:r>
              <a:endParaRPr lang="ru-RU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Скругленный прямоугольник 17">
              <a:extLst>
                <a:ext uri="{FF2B5EF4-FFF2-40B4-BE49-F238E27FC236}">
                  <a16:creationId xmlns:a16="http://schemas.microsoft.com/office/drawing/2014/main" id="{43F4BAE1-2D9A-F85E-70AB-4CF7683DDC9D}"/>
                </a:ext>
              </a:extLst>
            </p:cNvPr>
            <p:cNvSpPr/>
            <p:nvPr/>
          </p:nvSpPr>
          <p:spPr>
            <a:xfrm>
              <a:off x="1116665" y="2673003"/>
              <a:ext cx="418003" cy="41800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>
                  <a:solidFill>
                    <a:schemeClr val="bg1"/>
                  </a:solidFill>
                  <a:ea typeface="Roboto Medium" panose="02000000000000000000" pitchFamily="2" charset="0"/>
                  <a:cs typeface="Roboto Light" charset="0"/>
                </a:rPr>
                <a:t>5</a:t>
              </a:r>
              <a:endParaRPr lang="ru-RU" sz="1300" b="1" dirty="0">
                <a:solidFill>
                  <a:schemeClr val="bg1"/>
                </a:solidFill>
                <a:ea typeface="Roboto Medium" panose="02000000000000000000" pitchFamily="2" charset="0"/>
                <a:cs typeface="Roboto Light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5B27DAD-F999-CC3F-45C6-972C7E445A38}"/>
              </a:ext>
            </a:extLst>
          </p:cNvPr>
          <p:cNvGrpSpPr/>
          <p:nvPr/>
        </p:nvGrpSpPr>
        <p:grpSpPr>
          <a:xfrm>
            <a:off x="3732862" y="4366336"/>
            <a:ext cx="1898634" cy="1195936"/>
            <a:chOff x="3732862" y="2673003"/>
            <a:chExt cx="1898634" cy="1195936"/>
          </a:xfrm>
        </p:grpSpPr>
        <p:sp>
          <p:nvSpPr>
            <p:cNvPr id="16" name="Скругленный прямоугольник 23">
              <a:extLst>
                <a:ext uri="{FF2B5EF4-FFF2-40B4-BE49-F238E27FC236}">
                  <a16:creationId xmlns:a16="http://schemas.microsoft.com/office/drawing/2014/main" id="{36C86543-CB00-DA1C-A858-DCA130118027}"/>
                </a:ext>
              </a:extLst>
            </p:cNvPr>
            <p:cNvSpPr/>
            <p:nvPr/>
          </p:nvSpPr>
          <p:spPr>
            <a:xfrm>
              <a:off x="3792653" y="2673003"/>
              <a:ext cx="418003" cy="41800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>
                  <a:solidFill>
                    <a:schemeClr val="bg1"/>
                  </a:solidFill>
                  <a:ea typeface="Roboto Medium" panose="02000000000000000000" pitchFamily="2" charset="0"/>
                  <a:cs typeface="Roboto Light" charset="0"/>
                </a:rPr>
                <a:t>6</a:t>
              </a:r>
              <a:endParaRPr lang="ru-RU" sz="1300" b="1" dirty="0">
                <a:solidFill>
                  <a:schemeClr val="bg1"/>
                </a:solidFill>
                <a:ea typeface="Roboto Medium" panose="02000000000000000000" pitchFamily="2" charset="0"/>
                <a:cs typeface="Roboto Light" charset="0"/>
              </a:endParaRPr>
            </a:p>
          </p:txBody>
        </p:sp>
        <p:sp>
          <p:nvSpPr>
            <p:cNvPr id="17" name="Текст 2">
              <a:extLst>
                <a:ext uri="{FF2B5EF4-FFF2-40B4-BE49-F238E27FC236}">
                  <a16:creationId xmlns:a16="http://schemas.microsoft.com/office/drawing/2014/main" id="{776FAB05-18FF-0AC3-44A5-4F727D0E62FA}"/>
                </a:ext>
              </a:extLst>
            </p:cNvPr>
            <p:cNvSpPr txBox="1">
              <a:spLocks/>
            </p:cNvSpPr>
            <p:nvPr/>
          </p:nvSpPr>
          <p:spPr>
            <a:xfrm>
              <a:off x="3732862" y="3099275"/>
              <a:ext cx="1898634" cy="76966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altLang="zh-CN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痛苦质量提升捷径</a:t>
              </a:r>
              <a:endParaRPr lang="ru-RU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05FA72F-0AAF-7C73-EF93-B76DC0DF2C75}"/>
              </a:ext>
            </a:extLst>
          </p:cNvPr>
          <p:cNvGrpSpPr/>
          <p:nvPr/>
        </p:nvGrpSpPr>
        <p:grpSpPr>
          <a:xfrm>
            <a:off x="9083795" y="2283536"/>
            <a:ext cx="1898634" cy="1195936"/>
            <a:chOff x="3732862" y="2673003"/>
            <a:chExt cx="1898634" cy="1195936"/>
          </a:xfrm>
        </p:grpSpPr>
        <p:sp>
          <p:nvSpPr>
            <p:cNvPr id="19" name="Скругленный прямоугольник 23">
              <a:extLst>
                <a:ext uri="{FF2B5EF4-FFF2-40B4-BE49-F238E27FC236}">
                  <a16:creationId xmlns:a16="http://schemas.microsoft.com/office/drawing/2014/main" id="{B61D9A01-C3F6-8037-EDA1-0B9197A891B3}"/>
                </a:ext>
              </a:extLst>
            </p:cNvPr>
            <p:cNvSpPr/>
            <p:nvPr/>
          </p:nvSpPr>
          <p:spPr>
            <a:xfrm>
              <a:off x="3792653" y="2673003"/>
              <a:ext cx="418003" cy="41800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>
                  <a:solidFill>
                    <a:schemeClr val="bg1"/>
                  </a:solidFill>
                  <a:ea typeface="Roboto Medium" panose="02000000000000000000" pitchFamily="2" charset="0"/>
                  <a:cs typeface="Roboto Light" charset="0"/>
                </a:rPr>
                <a:t>4</a:t>
              </a:r>
              <a:endParaRPr lang="ru-RU" sz="1300" b="1" dirty="0">
                <a:solidFill>
                  <a:schemeClr val="bg1"/>
                </a:solidFill>
                <a:ea typeface="Roboto Medium" panose="02000000000000000000" pitchFamily="2" charset="0"/>
                <a:cs typeface="Roboto Light" charset="0"/>
              </a:endParaRPr>
            </a:p>
          </p:txBody>
        </p:sp>
        <p:sp>
          <p:nvSpPr>
            <p:cNvPr id="20" name="Текст 2">
              <a:extLst>
                <a:ext uri="{FF2B5EF4-FFF2-40B4-BE49-F238E27FC236}">
                  <a16:creationId xmlns:a16="http://schemas.microsoft.com/office/drawing/2014/main" id="{9E789AB2-E3AC-ED0A-D104-70B1381EB4A1}"/>
                </a:ext>
              </a:extLst>
            </p:cNvPr>
            <p:cNvSpPr txBox="1">
              <a:spLocks/>
            </p:cNvSpPr>
            <p:nvPr/>
          </p:nvSpPr>
          <p:spPr>
            <a:xfrm>
              <a:off x="3732862" y="3099275"/>
              <a:ext cx="1898634" cy="76966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单元测试落地关键</a:t>
              </a:r>
              <a:endParaRPr lang="ru-RU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3EE54FC-4F78-D4C5-F56E-734132E9FEE9}"/>
              </a:ext>
            </a:extLst>
          </p:cNvPr>
          <p:cNvGrpSpPr/>
          <p:nvPr/>
        </p:nvGrpSpPr>
        <p:grpSpPr>
          <a:xfrm>
            <a:off x="6399862" y="2283536"/>
            <a:ext cx="1898634" cy="1195936"/>
            <a:chOff x="1048929" y="2673003"/>
            <a:chExt cx="1898634" cy="1195936"/>
          </a:xfrm>
        </p:grpSpPr>
        <p:sp>
          <p:nvSpPr>
            <p:cNvPr id="22" name="Текст 2">
              <a:extLst>
                <a:ext uri="{FF2B5EF4-FFF2-40B4-BE49-F238E27FC236}">
                  <a16:creationId xmlns:a16="http://schemas.microsoft.com/office/drawing/2014/main" id="{D6566068-9BA5-DCC7-0219-23EF48D8E506}"/>
                </a:ext>
              </a:extLst>
            </p:cNvPr>
            <p:cNvSpPr txBox="1">
              <a:spLocks/>
            </p:cNvSpPr>
            <p:nvPr/>
          </p:nvSpPr>
          <p:spPr>
            <a:xfrm>
              <a:off x="1048929" y="3099275"/>
              <a:ext cx="1898634" cy="76966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单元测试推广难点</a:t>
              </a:r>
              <a:endParaRPr lang="ru-RU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Скругленный прямоугольник 17">
              <a:extLst>
                <a:ext uri="{FF2B5EF4-FFF2-40B4-BE49-F238E27FC236}">
                  <a16:creationId xmlns:a16="http://schemas.microsoft.com/office/drawing/2014/main" id="{13B30A90-BD1A-9DD4-D8BA-42199B59AD14}"/>
                </a:ext>
              </a:extLst>
            </p:cNvPr>
            <p:cNvSpPr/>
            <p:nvPr/>
          </p:nvSpPr>
          <p:spPr>
            <a:xfrm>
              <a:off x="1116665" y="2673003"/>
              <a:ext cx="418003" cy="41800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b="1" dirty="0">
                  <a:solidFill>
                    <a:schemeClr val="bg1"/>
                  </a:solidFill>
                  <a:ea typeface="Roboto Medium" panose="02000000000000000000" pitchFamily="2" charset="0"/>
                  <a:cs typeface="Roboto Light" charset="0"/>
                </a:rPr>
                <a:t>3</a:t>
              </a:r>
              <a:endParaRPr lang="ru-RU" sz="1300" b="1" dirty="0">
                <a:solidFill>
                  <a:schemeClr val="bg1"/>
                </a:solidFill>
                <a:ea typeface="Roboto Medium" panose="02000000000000000000" pitchFamily="2" charset="0"/>
                <a:cs typeface="Roboto Light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9A6A3A0-45AB-5B58-FB25-F22B18B25ADD}"/>
              </a:ext>
            </a:extLst>
          </p:cNvPr>
          <p:cNvGrpSpPr/>
          <p:nvPr/>
        </p:nvGrpSpPr>
        <p:grpSpPr>
          <a:xfrm>
            <a:off x="1048929" y="2283536"/>
            <a:ext cx="1898634" cy="1195936"/>
            <a:chOff x="1048929" y="2673003"/>
            <a:chExt cx="1898634" cy="1195936"/>
          </a:xfrm>
        </p:grpSpPr>
        <p:sp>
          <p:nvSpPr>
            <p:cNvPr id="25" name="Текст 2">
              <a:extLst>
                <a:ext uri="{FF2B5EF4-FFF2-40B4-BE49-F238E27FC236}">
                  <a16:creationId xmlns:a16="http://schemas.microsoft.com/office/drawing/2014/main" id="{077DCD75-69AC-93B1-7630-036B63663C8B}"/>
                </a:ext>
              </a:extLst>
            </p:cNvPr>
            <p:cNvSpPr txBox="1">
              <a:spLocks/>
            </p:cNvSpPr>
            <p:nvPr/>
          </p:nvSpPr>
          <p:spPr>
            <a:xfrm>
              <a:off x="1048929" y="3099275"/>
              <a:ext cx="1898634" cy="76966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单元测试必要性分析</a:t>
              </a:r>
              <a:endParaRPr lang="ru-RU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Скругленный прямоугольник 17">
              <a:extLst>
                <a:ext uri="{FF2B5EF4-FFF2-40B4-BE49-F238E27FC236}">
                  <a16:creationId xmlns:a16="http://schemas.microsoft.com/office/drawing/2014/main" id="{F5BD9B34-3E9B-0351-5E14-7922FE2A4210}"/>
                </a:ext>
              </a:extLst>
            </p:cNvPr>
            <p:cNvSpPr/>
            <p:nvPr/>
          </p:nvSpPr>
          <p:spPr>
            <a:xfrm>
              <a:off x="1116665" y="2673003"/>
              <a:ext cx="418003" cy="418003"/>
            </a:xfrm>
            <a:prstGeom prst="roundRect">
              <a:avLst>
                <a:gd name="adj" fmla="val 0"/>
              </a:avLst>
            </a:prstGeom>
            <a:solidFill>
              <a:srgbClr val="555E6B"/>
            </a:solidFill>
            <a:ln>
              <a:noFill/>
            </a:ln>
            <a:effectLst>
              <a:outerShdw blurRad="228600" dist="127000" dir="2700000" sx="78000" sy="78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300" b="1" dirty="0">
                  <a:solidFill>
                    <a:schemeClr val="bg1"/>
                  </a:solidFill>
                  <a:ea typeface="Roboto Medium" panose="02000000000000000000" pitchFamily="2" charset="0"/>
                  <a:cs typeface="Roboto Light" charset="0"/>
                </a:rPr>
                <a:t>1</a:t>
              </a:r>
            </a:p>
          </p:txBody>
        </p:sp>
      </p:grpSp>
      <p:cxnSp>
        <p:nvCxnSpPr>
          <p:cNvPr id="27" name="Прямая соединительная линия 47">
            <a:extLst>
              <a:ext uri="{FF2B5EF4-FFF2-40B4-BE49-F238E27FC236}">
                <a16:creationId xmlns:a16="http://schemas.microsoft.com/office/drawing/2014/main" id="{6DC193C7-BB90-F176-1431-883687311C40}"/>
              </a:ext>
            </a:extLst>
          </p:cNvPr>
          <p:cNvCxnSpPr/>
          <p:nvPr/>
        </p:nvCxnSpPr>
        <p:spPr>
          <a:xfrm>
            <a:off x="1116665" y="3974673"/>
            <a:ext cx="1011775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49">
            <a:extLst>
              <a:ext uri="{FF2B5EF4-FFF2-40B4-BE49-F238E27FC236}">
                <a16:creationId xmlns:a16="http://schemas.microsoft.com/office/drawing/2014/main" id="{38063AE2-EC93-E93D-ED2E-ABEE62731B9C}"/>
              </a:ext>
            </a:extLst>
          </p:cNvPr>
          <p:cNvCxnSpPr/>
          <p:nvPr/>
        </p:nvCxnSpPr>
        <p:spPr>
          <a:xfrm>
            <a:off x="6132000" y="1903301"/>
            <a:ext cx="0" cy="402948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F8E3E0A-5650-00C4-3656-2A2B273FD66A}"/>
              </a:ext>
            </a:extLst>
          </p:cNvPr>
          <p:cNvGrpSpPr/>
          <p:nvPr/>
        </p:nvGrpSpPr>
        <p:grpSpPr>
          <a:xfrm>
            <a:off x="3732862" y="2283536"/>
            <a:ext cx="1898634" cy="1195936"/>
            <a:chOff x="3732862" y="2673003"/>
            <a:chExt cx="1898634" cy="1195936"/>
          </a:xfrm>
        </p:grpSpPr>
        <p:sp>
          <p:nvSpPr>
            <p:cNvPr id="30" name="Скругленный прямоугольник 23">
              <a:extLst>
                <a:ext uri="{FF2B5EF4-FFF2-40B4-BE49-F238E27FC236}">
                  <a16:creationId xmlns:a16="http://schemas.microsoft.com/office/drawing/2014/main" id="{0599C5D2-A52D-9EF7-E185-1ED903EC40BD}"/>
                </a:ext>
              </a:extLst>
            </p:cNvPr>
            <p:cNvSpPr/>
            <p:nvPr/>
          </p:nvSpPr>
          <p:spPr>
            <a:xfrm>
              <a:off x="3792653" y="2673003"/>
              <a:ext cx="418003" cy="41800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bg1"/>
                  </a:solidFill>
                  <a:ea typeface="Roboto Medium" panose="02000000000000000000" pitchFamily="2" charset="0"/>
                  <a:cs typeface="Roboto Light" charset="0"/>
                </a:rPr>
                <a:t>2</a:t>
              </a:r>
              <a:endParaRPr lang="ru-RU" sz="1300" b="1" dirty="0">
                <a:solidFill>
                  <a:schemeClr val="bg1"/>
                </a:solidFill>
                <a:ea typeface="Roboto Medium" panose="02000000000000000000" pitchFamily="2" charset="0"/>
                <a:cs typeface="Roboto Light" charset="0"/>
              </a:endParaRPr>
            </a:p>
          </p:txBody>
        </p:sp>
        <p:sp>
          <p:nvSpPr>
            <p:cNvPr id="31" name="Текст 2">
              <a:extLst>
                <a:ext uri="{FF2B5EF4-FFF2-40B4-BE49-F238E27FC236}">
                  <a16:creationId xmlns:a16="http://schemas.microsoft.com/office/drawing/2014/main" id="{1B282ED8-E5A7-DF92-61A7-1865D022BED5}"/>
                </a:ext>
              </a:extLst>
            </p:cNvPr>
            <p:cNvSpPr txBox="1">
              <a:spLocks/>
            </p:cNvSpPr>
            <p:nvPr/>
          </p:nvSpPr>
          <p:spPr>
            <a:xfrm>
              <a:off x="3732862" y="3099275"/>
              <a:ext cx="1898634" cy="769664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单元测试成功案例</a:t>
              </a:r>
              <a:endParaRPr lang="ru-RU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32" name="Прямая соединительная линия 49">
            <a:extLst>
              <a:ext uri="{FF2B5EF4-FFF2-40B4-BE49-F238E27FC236}">
                <a16:creationId xmlns:a16="http://schemas.microsoft.com/office/drawing/2014/main" id="{EE46C72A-6710-2886-D4A5-663963A4896F}"/>
              </a:ext>
            </a:extLst>
          </p:cNvPr>
          <p:cNvCxnSpPr/>
          <p:nvPr/>
        </p:nvCxnSpPr>
        <p:spPr>
          <a:xfrm>
            <a:off x="8790535" y="1903301"/>
            <a:ext cx="0" cy="402948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48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普通低代码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E8FB8A54-BF3A-1C9F-C47F-0ABCEA38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317" y="1805518"/>
            <a:ext cx="2015067" cy="408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C4936B5-A071-9DA4-D273-69D33A32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885" y="1773767"/>
            <a:ext cx="2017183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ECC8CE2-CCE1-8366-3631-52C7C30F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7585" y="4503018"/>
            <a:ext cx="1792612" cy="1213807"/>
          </a:xfrm>
          <a:prstGeom prst="rect">
            <a:avLst/>
          </a:prstGeom>
          <a:noFill/>
          <a:effectLst>
            <a:softEdge rad="635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1CE14-F9E7-9138-056D-A3CC3BB35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267" y="3441700"/>
            <a:ext cx="2912533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1467">
                <a:latin typeface="微软雅黑" panose="020B0503020204020204" pitchFamily="34" charset="-122"/>
                <a:ea typeface="微软雅黑" panose="020B0503020204020204" pitchFamily="34" charset="-122"/>
              </a:rPr>
              <a:t>前端  </a:t>
            </a:r>
            <a:r>
              <a:rPr lang="zh-CN" altLang="en-US" sz="1867" b="1">
                <a:latin typeface="微软雅黑" panose="020B0503020204020204" pitchFamily="34" charset="-122"/>
                <a:ea typeface="微软雅黑" panose="020B0503020204020204" pitchFamily="34" charset="-122"/>
              </a:rPr>
              <a:t>后端  后端</a:t>
            </a:r>
            <a:r>
              <a:rPr lang="zh-CN" altLang="en-US" sz="1467">
                <a:latin typeface="微软雅黑" panose="020B0503020204020204" pitchFamily="34" charset="-122"/>
                <a:ea typeface="微软雅黑" panose="020B0503020204020204" pitchFamily="34" charset="-122"/>
              </a:rPr>
              <a:t>  数据库</a:t>
            </a:r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028F5C3D-97F1-A3FD-9FF8-DF567D67A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6218" y="5797551"/>
            <a:ext cx="1593849" cy="3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1467">
                <a:latin typeface="微软雅黑" panose="020B0503020204020204" pitchFamily="34" charset="-122"/>
                <a:ea typeface="微软雅黑" panose="020B0503020204020204" pitchFamily="34" charset="-122"/>
              </a:rPr>
              <a:t>前端 * 数据库</a:t>
            </a:r>
          </a:p>
        </p:txBody>
      </p:sp>
      <p:sp>
        <p:nvSpPr>
          <p:cNvPr id="9" name="文本框 14">
            <a:extLst>
              <a:ext uri="{FF2B5EF4-FFF2-40B4-BE49-F238E27FC236}">
                <a16:creationId xmlns:a16="http://schemas.microsoft.com/office/drawing/2014/main" id="{9CFDBE8B-6BFF-C1C7-62CB-154603202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1584" y="2540001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期待</a:t>
            </a:r>
          </a:p>
        </p:txBody>
      </p:sp>
      <p:sp>
        <p:nvSpPr>
          <p:cNvPr id="10" name="文本框 15">
            <a:extLst>
              <a:ext uri="{FF2B5EF4-FFF2-40B4-BE49-F238E27FC236}">
                <a16:creationId xmlns:a16="http://schemas.microsoft.com/office/drawing/2014/main" id="{14E8BB0E-40F5-E435-645A-D756ABBF5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0851" y="4944534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现实</a:t>
            </a: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2321CE98-7852-2370-3324-8DE1D69EF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6418" y="6345767"/>
            <a:ext cx="946149" cy="4616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9E04A99-CBE2-D947-DE41-A92D8F2A6DB8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5663143" y="6115651"/>
            <a:ext cx="6350" cy="23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B5E6A34-7B59-D6AA-D4B1-6E25B33F3C31}"/>
              </a:ext>
            </a:extLst>
          </p:cNvPr>
          <p:cNvSpPr/>
          <p:nvPr/>
        </p:nvSpPr>
        <p:spPr>
          <a:xfrm>
            <a:off x="2386149" y="3856335"/>
            <a:ext cx="7785462" cy="300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2FA2314-9B10-CEF5-5F65-FF20B8959C37}"/>
              </a:ext>
            </a:extLst>
          </p:cNvPr>
          <p:cNvSpPr txBox="1"/>
          <p:nvPr/>
        </p:nvSpPr>
        <p:spPr>
          <a:xfrm>
            <a:off x="1712245" y="255585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低代码，无代码框架虽多</a:t>
            </a:r>
            <a:b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但都完美的避开了我所有痛点</a:t>
            </a:r>
            <a:b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没一个能用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A66116AD-B465-2E15-F975-A7BF3F78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017" y="1608667"/>
            <a:ext cx="2184400" cy="349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06554F19-F2D1-91C6-4E84-968ACFA9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1217" y="5249333"/>
            <a:ext cx="3048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资深后端研发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梅仁艾</a:t>
            </a:r>
          </a:p>
        </p:txBody>
      </p:sp>
    </p:spTree>
    <p:extLst>
      <p:ext uri="{BB962C8B-B14F-4D97-AF65-F5344CB8AC3E}">
        <p14:creationId xmlns:p14="http://schemas.microsoft.com/office/powerpoint/2010/main" val="1219737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文艺低代码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6C9100-8274-EA62-2CC7-1EC871B677D6}"/>
              </a:ext>
            </a:extLst>
          </p:cNvPr>
          <p:cNvSpPr txBox="1">
            <a:spLocks/>
          </p:cNvSpPr>
          <p:nvPr/>
        </p:nvSpPr>
        <p:spPr>
          <a:xfrm>
            <a:off x="711310" y="1058518"/>
            <a:ext cx="5942039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X-Series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后端程序员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写给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后端程序员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的用于研发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后端程序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的框架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Eclipse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IDEA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极简安装，可视化模型驱动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无外部依赖！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无代码生成！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无平台绑定！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06ACCB9B-7098-8358-B5A5-BDBCC8D3B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018" y="1608667"/>
            <a:ext cx="3515783" cy="349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4AEE3F2-253C-FC76-9CE6-E5CB2DC08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21" y="1538999"/>
            <a:ext cx="913174" cy="80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0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xUnit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grpSp>
        <p:nvGrpSpPr>
          <p:cNvPr id="3" name="Группа 1">
            <a:extLst>
              <a:ext uri="{FF2B5EF4-FFF2-40B4-BE49-F238E27FC236}">
                <a16:creationId xmlns:a16="http://schemas.microsoft.com/office/drawing/2014/main" id="{A289C1CB-C656-F342-DF2C-3DE2D4EB9F6B}"/>
              </a:ext>
            </a:extLst>
          </p:cNvPr>
          <p:cNvGrpSpPr/>
          <p:nvPr/>
        </p:nvGrpSpPr>
        <p:grpSpPr>
          <a:xfrm>
            <a:off x="960957" y="1244449"/>
            <a:ext cx="2125607" cy="1105906"/>
            <a:chOff x="1895648" y="6498753"/>
            <a:chExt cx="5980738" cy="1651824"/>
          </a:xfrm>
          <a:solidFill>
            <a:srgbClr val="C93B4A"/>
          </a:solidFill>
        </p:grpSpPr>
        <p:sp>
          <p:nvSpPr>
            <p:cNvPr id="5" name="Полилиния 15">
              <a:extLst>
                <a:ext uri="{FF2B5EF4-FFF2-40B4-BE49-F238E27FC236}">
                  <a16:creationId xmlns:a16="http://schemas.microsoft.com/office/drawing/2014/main" id="{1273FFEB-48CF-FF15-5099-168A2FE106E1}"/>
                </a:ext>
              </a:extLst>
            </p:cNvPr>
            <p:cNvSpPr/>
            <p:nvPr/>
          </p:nvSpPr>
          <p:spPr>
            <a:xfrm rot="5400000">
              <a:off x="4060105" y="4334296"/>
              <a:ext cx="1651824" cy="5980738"/>
            </a:xfrm>
            <a:custGeom>
              <a:avLst/>
              <a:gdLst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0 h 10369153"/>
                <a:gd name="connsiteX5" fmla="*/ 720080 w 3096344"/>
                <a:gd name="connsiteY5" fmla="*/ 720081 h 10369153"/>
                <a:gd name="connsiteX6" fmla="*/ 3096344 w 3096344"/>
                <a:gd name="connsiteY6" fmla="*/ 720081 h 10369153"/>
                <a:gd name="connsiteX7" fmla="*/ 3096344 w 3096344"/>
                <a:gd name="connsiteY7" fmla="*/ 10369153 h 10369153"/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720081 h 10369153"/>
                <a:gd name="connsiteX5" fmla="*/ 3096344 w 3096344"/>
                <a:gd name="connsiteY5" fmla="*/ 720081 h 10369153"/>
                <a:gd name="connsiteX6" fmla="*/ 3096344 w 3096344"/>
                <a:gd name="connsiteY6" fmla="*/ 10369153 h 10369153"/>
                <a:gd name="connsiteX7" fmla="*/ 0 w 3096344"/>
                <a:gd name="connsiteY7" fmla="*/ 10369153 h 1036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6344" h="10369153">
                  <a:moveTo>
                    <a:pt x="0" y="10369153"/>
                  </a:moveTo>
                  <a:lnTo>
                    <a:pt x="0" y="9649072"/>
                  </a:lnTo>
                  <a:lnTo>
                    <a:pt x="0" y="720081"/>
                  </a:lnTo>
                  <a:lnTo>
                    <a:pt x="0" y="0"/>
                  </a:lnTo>
                  <a:lnTo>
                    <a:pt x="720080" y="720081"/>
                  </a:lnTo>
                  <a:lnTo>
                    <a:pt x="3096344" y="720081"/>
                  </a:lnTo>
                  <a:lnTo>
                    <a:pt x="3096344" y="10369153"/>
                  </a:lnTo>
                  <a:lnTo>
                    <a:pt x="0" y="1036915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762000" dir="2700000" sx="78000" sy="78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6" name="Текст 2">
              <a:extLst>
                <a:ext uri="{FF2B5EF4-FFF2-40B4-BE49-F238E27FC236}">
                  <a16:creationId xmlns:a16="http://schemas.microsoft.com/office/drawing/2014/main" id="{500D4CA9-FD7B-A835-BB47-2895996B207D}"/>
                </a:ext>
              </a:extLst>
            </p:cNvPr>
            <p:cNvSpPr txBox="1">
              <a:spLocks/>
            </p:cNvSpPr>
            <p:nvPr/>
          </p:nvSpPr>
          <p:spPr>
            <a:xfrm>
              <a:off x="2249500" y="6761315"/>
              <a:ext cx="4032570" cy="1025983"/>
            </a:xfrm>
            <a:prstGeom prst="rect">
              <a:avLst/>
            </a:prstGeom>
            <a:grpFill/>
          </p:spPr>
          <p:txBody>
            <a:bodyPr anchor="ctr"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sz="18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Roboto Medium" charset="0"/>
                </a:rPr>
                <a:t>xUnit</a:t>
              </a:r>
              <a:endParaRPr lang="ru-RU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endParaRPr>
            </a:p>
          </p:txBody>
        </p:sp>
      </p:grpSp>
      <p:sp>
        <p:nvSpPr>
          <p:cNvPr id="7" name="Текст 2">
            <a:extLst>
              <a:ext uri="{FF2B5EF4-FFF2-40B4-BE49-F238E27FC236}">
                <a16:creationId xmlns:a16="http://schemas.microsoft.com/office/drawing/2014/main" id="{CF1BF8E0-E719-396E-154A-F2A5D1B98C8E}"/>
              </a:ext>
            </a:extLst>
          </p:cNvPr>
          <p:cNvSpPr txBox="1">
            <a:spLocks/>
          </p:cNvSpPr>
          <p:nvPr/>
        </p:nvSpPr>
        <p:spPr>
          <a:xfrm>
            <a:off x="960957" y="2501869"/>
            <a:ext cx="1478813" cy="50618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流程处理</a:t>
            </a:r>
            <a:endParaRPr lang="zh-CN" altLang="en-US" sz="1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5DA1715-497F-476A-68FC-7F3835949352}"/>
              </a:ext>
            </a:extLst>
          </p:cNvPr>
          <p:cNvSpPr txBox="1">
            <a:spLocks/>
          </p:cNvSpPr>
          <p:nvPr/>
        </p:nvSpPr>
        <p:spPr>
          <a:xfrm>
            <a:off x="960957" y="3032329"/>
            <a:ext cx="4071494" cy="3138968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简介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使用流程图映射需求，流程处理节点与代码相关联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优势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流程图有助于快速理解系统和定位问题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能随时流程图和代码间切换，而不会迷失在代码海洋中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流程图方便和各方沟通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   a)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和需求方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review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   b)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在团队成员间分工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   c)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协助测试人员理解和设计测试案例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B09019B-98EF-1D93-9192-A08AEB8D7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804" y="1231156"/>
            <a:ext cx="6675529" cy="430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94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xDecision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grpSp>
        <p:nvGrpSpPr>
          <p:cNvPr id="3" name="Группа 1">
            <a:extLst>
              <a:ext uri="{FF2B5EF4-FFF2-40B4-BE49-F238E27FC236}">
                <a16:creationId xmlns:a16="http://schemas.microsoft.com/office/drawing/2014/main" id="{088DDDE1-FAC7-0B4F-A153-D2772AB793A6}"/>
              </a:ext>
            </a:extLst>
          </p:cNvPr>
          <p:cNvGrpSpPr/>
          <p:nvPr/>
        </p:nvGrpSpPr>
        <p:grpSpPr>
          <a:xfrm>
            <a:off x="960957" y="1244449"/>
            <a:ext cx="2125607" cy="1105906"/>
            <a:chOff x="1895648" y="6498753"/>
            <a:chExt cx="5980738" cy="1651824"/>
          </a:xfrm>
          <a:solidFill>
            <a:srgbClr val="C93B4A"/>
          </a:solidFill>
        </p:grpSpPr>
        <p:sp>
          <p:nvSpPr>
            <p:cNvPr id="5" name="Полилиния 15">
              <a:extLst>
                <a:ext uri="{FF2B5EF4-FFF2-40B4-BE49-F238E27FC236}">
                  <a16:creationId xmlns:a16="http://schemas.microsoft.com/office/drawing/2014/main" id="{F28AA854-DA13-0FAA-1C44-F280C4A4F961}"/>
                </a:ext>
              </a:extLst>
            </p:cNvPr>
            <p:cNvSpPr/>
            <p:nvPr/>
          </p:nvSpPr>
          <p:spPr>
            <a:xfrm rot="5400000">
              <a:off x="4060105" y="4334296"/>
              <a:ext cx="1651824" cy="5980738"/>
            </a:xfrm>
            <a:custGeom>
              <a:avLst/>
              <a:gdLst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0 h 10369153"/>
                <a:gd name="connsiteX5" fmla="*/ 720080 w 3096344"/>
                <a:gd name="connsiteY5" fmla="*/ 720081 h 10369153"/>
                <a:gd name="connsiteX6" fmla="*/ 3096344 w 3096344"/>
                <a:gd name="connsiteY6" fmla="*/ 720081 h 10369153"/>
                <a:gd name="connsiteX7" fmla="*/ 3096344 w 3096344"/>
                <a:gd name="connsiteY7" fmla="*/ 10369153 h 10369153"/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720081 h 10369153"/>
                <a:gd name="connsiteX5" fmla="*/ 3096344 w 3096344"/>
                <a:gd name="connsiteY5" fmla="*/ 720081 h 10369153"/>
                <a:gd name="connsiteX6" fmla="*/ 3096344 w 3096344"/>
                <a:gd name="connsiteY6" fmla="*/ 10369153 h 10369153"/>
                <a:gd name="connsiteX7" fmla="*/ 0 w 3096344"/>
                <a:gd name="connsiteY7" fmla="*/ 10369153 h 1036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6344" h="10369153">
                  <a:moveTo>
                    <a:pt x="0" y="10369153"/>
                  </a:moveTo>
                  <a:lnTo>
                    <a:pt x="0" y="9649072"/>
                  </a:lnTo>
                  <a:lnTo>
                    <a:pt x="0" y="720081"/>
                  </a:lnTo>
                  <a:lnTo>
                    <a:pt x="0" y="0"/>
                  </a:lnTo>
                  <a:lnTo>
                    <a:pt x="720080" y="720081"/>
                  </a:lnTo>
                  <a:lnTo>
                    <a:pt x="3096344" y="720081"/>
                  </a:lnTo>
                  <a:lnTo>
                    <a:pt x="3096344" y="10369153"/>
                  </a:lnTo>
                  <a:lnTo>
                    <a:pt x="0" y="1036915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762000" dir="2700000" sx="78000" sy="78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6" name="Текст 2">
              <a:extLst>
                <a:ext uri="{FF2B5EF4-FFF2-40B4-BE49-F238E27FC236}">
                  <a16:creationId xmlns:a16="http://schemas.microsoft.com/office/drawing/2014/main" id="{37E58726-D33F-1ABA-361D-23046D6FF586}"/>
                </a:ext>
              </a:extLst>
            </p:cNvPr>
            <p:cNvSpPr txBox="1">
              <a:spLocks/>
            </p:cNvSpPr>
            <p:nvPr/>
          </p:nvSpPr>
          <p:spPr>
            <a:xfrm>
              <a:off x="2249500" y="6761315"/>
              <a:ext cx="4032570" cy="1025983"/>
            </a:xfrm>
            <a:prstGeom prst="rect">
              <a:avLst/>
            </a:prstGeom>
            <a:grpFill/>
          </p:spPr>
          <p:txBody>
            <a:bodyPr anchor="ctr"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sz="18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Roboto Medium" charset="0"/>
                </a:rPr>
                <a:t>xDecision</a:t>
              </a:r>
              <a:endParaRPr lang="ru-RU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endParaRPr>
            </a:p>
          </p:txBody>
        </p:sp>
      </p:grpSp>
      <p:sp>
        <p:nvSpPr>
          <p:cNvPr id="7" name="Текст 2">
            <a:extLst>
              <a:ext uri="{FF2B5EF4-FFF2-40B4-BE49-F238E27FC236}">
                <a16:creationId xmlns:a16="http://schemas.microsoft.com/office/drawing/2014/main" id="{F2D91418-C270-9D0B-CEAC-5906265064AA}"/>
              </a:ext>
            </a:extLst>
          </p:cNvPr>
          <p:cNvSpPr txBox="1">
            <a:spLocks/>
          </p:cNvSpPr>
          <p:nvPr/>
        </p:nvSpPr>
        <p:spPr>
          <a:xfrm>
            <a:off x="960957" y="2501869"/>
            <a:ext cx="1478813" cy="50618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状态管理</a:t>
            </a:r>
            <a:endParaRPr lang="zh-CN" altLang="en-US" sz="1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CAC8CB47-BF95-CFFE-D9F1-93BAE6392B40}"/>
              </a:ext>
            </a:extLst>
          </p:cNvPr>
          <p:cNvSpPr txBox="1">
            <a:spLocks/>
          </p:cNvSpPr>
          <p:nvPr/>
        </p:nvSpPr>
        <p:spPr>
          <a:xfrm>
            <a:off x="960957" y="3032329"/>
            <a:ext cx="4071494" cy="3138968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简介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使用决策树模型来表达复杂逻辑判断。支持自定义类型，支持表达式，支持编程辅助，支持测试代码生成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优势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能够一目了然的展示复杂判断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决策树模型可直接调用，无需生成代码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模型和调用代码分别维护，互不干扰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7C494D-2EC7-EBB0-0672-04FE04B3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804" y="1244449"/>
            <a:ext cx="6660745" cy="415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67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xState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grpSp>
        <p:nvGrpSpPr>
          <p:cNvPr id="3" name="Группа 1">
            <a:extLst>
              <a:ext uri="{FF2B5EF4-FFF2-40B4-BE49-F238E27FC236}">
                <a16:creationId xmlns:a16="http://schemas.microsoft.com/office/drawing/2014/main" id="{A2D196AB-733F-EAAC-15C7-90CE0403BB04}"/>
              </a:ext>
            </a:extLst>
          </p:cNvPr>
          <p:cNvGrpSpPr/>
          <p:nvPr/>
        </p:nvGrpSpPr>
        <p:grpSpPr>
          <a:xfrm>
            <a:off x="960957" y="1244449"/>
            <a:ext cx="2125607" cy="1105906"/>
            <a:chOff x="1895648" y="6498753"/>
            <a:chExt cx="5980738" cy="1651824"/>
          </a:xfrm>
          <a:solidFill>
            <a:srgbClr val="C93B4A"/>
          </a:solidFill>
        </p:grpSpPr>
        <p:sp>
          <p:nvSpPr>
            <p:cNvPr id="5" name="Полилиния 15">
              <a:extLst>
                <a:ext uri="{FF2B5EF4-FFF2-40B4-BE49-F238E27FC236}">
                  <a16:creationId xmlns:a16="http://schemas.microsoft.com/office/drawing/2014/main" id="{4D262C53-EE93-7E5C-8599-3F80D4E49AA0}"/>
                </a:ext>
              </a:extLst>
            </p:cNvPr>
            <p:cNvSpPr/>
            <p:nvPr/>
          </p:nvSpPr>
          <p:spPr>
            <a:xfrm rot="5400000">
              <a:off x="4060105" y="4334296"/>
              <a:ext cx="1651824" cy="5980738"/>
            </a:xfrm>
            <a:custGeom>
              <a:avLst/>
              <a:gdLst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0 h 10369153"/>
                <a:gd name="connsiteX5" fmla="*/ 720080 w 3096344"/>
                <a:gd name="connsiteY5" fmla="*/ 720081 h 10369153"/>
                <a:gd name="connsiteX6" fmla="*/ 3096344 w 3096344"/>
                <a:gd name="connsiteY6" fmla="*/ 720081 h 10369153"/>
                <a:gd name="connsiteX7" fmla="*/ 3096344 w 3096344"/>
                <a:gd name="connsiteY7" fmla="*/ 10369153 h 10369153"/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720081 h 10369153"/>
                <a:gd name="connsiteX5" fmla="*/ 3096344 w 3096344"/>
                <a:gd name="connsiteY5" fmla="*/ 720081 h 10369153"/>
                <a:gd name="connsiteX6" fmla="*/ 3096344 w 3096344"/>
                <a:gd name="connsiteY6" fmla="*/ 10369153 h 10369153"/>
                <a:gd name="connsiteX7" fmla="*/ 0 w 3096344"/>
                <a:gd name="connsiteY7" fmla="*/ 10369153 h 1036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6344" h="10369153">
                  <a:moveTo>
                    <a:pt x="0" y="10369153"/>
                  </a:moveTo>
                  <a:lnTo>
                    <a:pt x="0" y="9649072"/>
                  </a:lnTo>
                  <a:lnTo>
                    <a:pt x="0" y="720081"/>
                  </a:lnTo>
                  <a:lnTo>
                    <a:pt x="0" y="0"/>
                  </a:lnTo>
                  <a:lnTo>
                    <a:pt x="720080" y="720081"/>
                  </a:lnTo>
                  <a:lnTo>
                    <a:pt x="3096344" y="720081"/>
                  </a:lnTo>
                  <a:lnTo>
                    <a:pt x="3096344" y="10369153"/>
                  </a:lnTo>
                  <a:lnTo>
                    <a:pt x="0" y="1036915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0" dist="762000" dir="2700000" sx="78000" sy="78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6" name="Текст 2">
              <a:extLst>
                <a:ext uri="{FF2B5EF4-FFF2-40B4-BE49-F238E27FC236}">
                  <a16:creationId xmlns:a16="http://schemas.microsoft.com/office/drawing/2014/main" id="{53ADC207-417F-FFD2-E8DD-30F2AD9D4298}"/>
                </a:ext>
              </a:extLst>
            </p:cNvPr>
            <p:cNvSpPr txBox="1">
              <a:spLocks/>
            </p:cNvSpPr>
            <p:nvPr/>
          </p:nvSpPr>
          <p:spPr>
            <a:xfrm>
              <a:off x="2249500" y="6761315"/>
              <a:ext cx="4032570" cy="1025983"/>
            </a:xfrm>
            <a:prstGeom prst="rect">
              <a:avLst/>
            </a:prstGeom>
            <a:grpFill/>
          </p:spPr>
          <p:txBody>
            <a:bodyPr anchor="ctr"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sz="18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Roboto Medium" charset="0"/>
                </a:rPr>
                <a:t>xState</a:t>
              </a:r>
              <a:endParaRPr lang="ru-RU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endParaRPr>
            </a:p>
          </p:txBody>
        </p:sp>
      </p:grpSp>
      <p:sp>
        <p:nvSpPr>
          <p:cNvPr id="7" name="Текст 2">
            <a:extLst>
              <a:ext uri="{FF2B5EF4-FFF2-40B4-BE49-F238E27FC236}">
                <a16:creationId xmlns:a16="http://schemas.microsoft.com/office/drawing/2014/main" id="{0AD66343-E89A-4276-4DB1-B3FE614BDFFB}"/>
              </a:ext>
            </a:extLst>
          </p:cNvPr>
          <p:cNvSpPr txBox="1">
            <a:spLocks/>
          </p:cNvSpPr>
          <p:nvPr/>
        </p:nvSpPr>
        <p:spPr>
          <a:xfrm>
            <a:off x="960957" y="2501869"/>
            <a:ext cx="1478813" cy="50618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流程处理</a:t>
            </a:r>
            <a:endParaRPr lang="zh-CN" altLang="en-US" sz="1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C592494D-0EF2-11EF-6712-5C0E9A5BEDA9}"/>
              </a:ext>
            </a:extLst>
          </p:cNvPr>
          <p:cNvSpPr txBox="1">
            <a:spLocks/>
          </p:cNvSpPr>
          <p:nvPr/>
        </p:nvSpPr>
        <p:spPr>
          <a:xfrm>
            <a:off x="960957" y="3032329"/>
            <a:ext cx="4071494" cy="3138968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简介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使用状态机模型来构建业务对象的状态模型。支持状态变迁校验和事件处理调用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优势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能够清晰的表达复杂的业务模型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模型可直接调用，无需生成代码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模型和调用代码分别维护，互不干扰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CEED65-A898-5679-10EF-F74BFE69F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804" y="1231156"/>
            <a:ext cx="6604893" cy="405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81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低代码满足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痛苦的标准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87ABA4-19D6-5094-0167-5E78C6AC101A}"/>
              </a:ext>
            </a:extLst>
          </p:cNvPr>
          <p:cNvSpPr txBox="1">
            <a:spLocks/>
          </p:cNvSpPr>
          <p:nvPr/>
        </p:nvSpPr>
        <p:spPr>
          <a:xfrm>
            <a:off x="915219" y="2271463"/>
            <a:ext cx="339316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流程图是基础知识，根本无需学习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什么你不懂，放学别走！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476D8AD-60EA-6954-775B-2566EF2AD824}"/>
              </a:ext>
            </a:extLst>
          </p:cNvPr>
          <p:cNvSpPr txBox="1">
            <a:spLocks/>
          </p:cNvSpPr>
          <p:nvPr/>
        </p:nvSpPr>
        <p:spPr>
          <a:xfrm>
            <a:off x="891893" y="1838847"/>
            <a:ext cx="2330277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 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学习难度低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8BAE2A4A-2AFC-8811-CB85-FDE22203EFFD}"/>
              </a:ext>
            </a:extLst>
          </p:cNvPr>
          <p:cNvSpPr txBox="1">
            <a:spLocks/>
          </p:cNvSpPr>
          <p:nvPr/>
        </p:nvSpPr>
        <p:spPr>
          <a:xfrm>
            <a:off x="7992675" y="2271463"/>
            <a:ext cx="339316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容易使用的可视化工具能满足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低成本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的要求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可视化模型清晰易懂的特性能满足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高质量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的要求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486C9248-7B38-67C1-E066-DCE5A5562C94}"/>
              </a:ext>
            </a:extLst>
          </p:cNvPr>
          <p:cNvSpPr txBox="1">
            <a:spLocks/>
          </p:cNvSpPr>
          <p:nvPr/>
        </p:nvSpPr>
        <p:spPr>
          <a:xfrm>
            <a:off x="7969350" y="1838847"/>
            <a:ext cx="2550604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 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低成本 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高质量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9B2F7B18-D761-6222-D623-995BF1B0AE01}"/>
              </a:ext>
            </a:extLst>
          </p:cNvPr>
          <p:cNvSpPr txBox="1">
            <a:spLocks/>
          </p:cNvSpPr>
          <p:nvPr/>
        </p:nvSpPr>
        <p:spPr>
          <a:xfrm>
            <a:off x="915219" y="4127695"/>
            <a:ext cx="339316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流程图节点间的调度协调由工具自带的引擎实现，能满足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少写代码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的要求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xUnit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的组件复用，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xDecision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xState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模型的直接调用，能满足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不写代码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的要求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5B3D6F2-47D0-E07A-843E-ABFEB9449C93}"/>
              </a:ext>
            </a:extLst>
          </p:cNvPr>
          <p:cNvSpPr txBox="1">
            <a:spLocks/>
          </p:cNvSpPr>
          <p:nvPr/>
        </p:nvSpPr>
        <p:spPr>
          <a:xfrm>
            <a:off x="891893" y="3695079"/>
            <a:ext cx="2435503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少写，最好不写代码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14803F9-7E95-643C-EC92-23C34EC6C666}"/>
              </a:ext>
            </a:extLst>
          </p:cNvPr>
          <p:cNvSpPr txBox="1">
            <a:spLocks/>
          </p:cNvSpPr>
          <p:nvPr/>
        </p:nvSpPr>
        <p:spPr>
          <a:xfrm>
            <a:off x="7992675" y="4127695"/>
            <a:ext cx="339316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预定义的扩展点职责高度单一，研发人员只需提供接口实现，无需自己设计，能满足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简化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的要求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B0C0EB7-E494-FD5F-6956-F3B02031BC65}"/>
              </a:ext>
            </a:extLst>
          </p:cNvPr>
          <p:cNvSpPr txBox="1">
            <a:spLocks/>
          </p:cNvSpPr>
          <p:nvPr/>
        </p:nvSpPr>
        <p:spPr>
          <a:xfrm>
            <a:off x="7969350" y="3695079"/>
            <a:ext cx="2123990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 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尽可能简化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364ADF3-2D8E-450B-7927-D6B60E7484B4}"/>
              </a:ext>
            </a:extLst>
          </p:cNvPr>
          <p:cNvSpPr txBox="1">
            <a:spLocks/>
          </p:cNvSpPr>
          <p:nvPr/>
        </p:nvSpPr>
        <p:spPr>
          <a:xfrm>
            <a:off x="881144" y="1057028"/>
            <a:ext cx="10393135" cy="676892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低代码是唯一可以同时满足大多数可测试性要求的手段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5077A36-80E9-3746-9AB3-7CAAD5E82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514" y="2128849"/>
            <a:ext cx="2435503" cy="24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3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161BD6-D79A-589D-24EC-5BD6B399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291" y="1863559"/>
            <a:ext cx="3297418" cy="313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76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低代码落地案例</a:t>
            </a:r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B6663B87-944C-16FA-9734-2D4BD88C4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285" y="1149351"/>
            <a:ext cx="334644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信也科技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KOO BFF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8897D881-E73C-F0A3-FD50-2C8D736B8136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多个认证场景中，有相同的处理逻辑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效果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清晰：业务逻辑通过流程图可以清晰的表达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复用：组件可以在多个流程中使用，方便代码复用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轻量：组件调用关系无需代码，配置或数据库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2F8B49-D2FD-A258-511F-D3542824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1" y="3772021"/>
            <a:ext cx="5257800" cy="1289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86C03B-E9E7-A0EC-A17E-F5BA4900EA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62651" y="2091267"/>
            <a:ext cx="6068483" cy="1289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97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低代码落地案例</a:t>
            </a:r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3623EAE2-9D7D-4663-B1D3-CB3FA90EB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285" y="1149351"/>
            <a:ext cx="310526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移动应用内容发布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C28570CD-9CED-DCD5-1A46-9D8CF5D0A03E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简单的工作流处理场景，不希望引入太重的工具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效果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轻量：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xState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是经过技术选型后最轻量级的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方便：使用也最方便方便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强大：靠谱，清晰，易懂，功能全面的状态机工具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17B1685-E3AC-479A-7B58-7AF06A75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68" y="1306105"/>
            <a:ext cx="5381897" cy="4572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51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单元测试必要性分析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1E821ACC-F522-BDEC-6968-20CA6C66B6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646543"/>
              </p:ext>
            </p:extLst>
          </p:nvPr>
        </p:nvGraphicFramePr>
        <p:xfrm>
          <a:off x="0" y="1642190"/>
          <a:ext cx="5040560" cy="344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E600D20-E8C0-BAB5-DF7F-F185DC59DD30}"/>
              </a:ext>
            </a:extLst>
          </p:cNvPr>
          <p:cNvSpPr txBox="1"/>
          <p:nvPr/>
        </p:nvSpPr>
        <p:spPr>
          <a:xfrm>
            <a:off x="498140" y="5362155"/>
            <a:ext cx="40442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导致线上事件的主要因素是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代码缺陷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6A349C67-F251-2759-F338-76F4A3DE48EB}"/>
              </a:ext>
            </a:extLst>
          </p:cNvPr>
          <p:cNvSpPr txBox="1">
            <a:spLocks/>
          </p:cNvSpPr>
          <p:nvPr/>
        </p:nvSpPr>
        <p:spPr>
          <a:xfrm>
            <a:off x="4967305" y="2046402"/>
            <a:ext cx="7224695" cy="50618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人工测试的局限</a:t>
            </a:r>
            <a:endParaRPr lang="zh-CN" altLang="en-US" sz="1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08E2CBE-55C4-1562-3F98-0A4D86D70678}"/>
              </a:ext>
            </a:extLst>
          </p:cNvPr>
          <p:cNvSpPr txBox="1">
            <a:spLocks/>
          </p:cNvSpPr>
          <p:nvPr/>
        </p:nvSpPr>
        <p:spPr>
          <a:xfrm>
            <a:off x="4967305" y="2552587"/>
            <a:ext cx="7224695" cy="691963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随着项目的不断迭代，系统最终会复杂到无法通过手工进行测试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无论从时效性还是完整性方面都不可能满足需求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9DB73BA-ED01-A8C1-4E40-5187E908283B}"/>
              </a:ext>
            </a:extLst>
          </p:cNvPr>
          <p:cNvSpPr txBox="1">
            <a:spLocks/>
          </p:cNvSpPr>
          <p:nvPr/>
        </p:nvSpPr>
        <p:spPr>
          <a:xfrm>
            <a:off x="4967305" y="3978874"/>
            <a:ext cx="7224695" cy="50618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单元测试的优势</a:t>
            </a:r>
            <a:endParaRPr lang="zh-CN" altLang="en-US" sz="1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32AEAB4-E9DB-EDE8-0118-97EFCAF6F448}"/>
              </a:ext>
            </a:extLst>
          </p:cNvPr>
          <p:cNvSpPr txBox="1">
            <a:spLocks/>
          </p:cNvSpPr>
          <p:nvPr/>
        </p:nvSpPr>
        <p:spPr>
          <a:xfrm>
            <a:off x="4967305" y="4485059"/>
            <a:ext cx="7224695" cy="691963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只有单元测试可以快速准确的验证：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我的改动有没有影响到别人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别人的改动有没有影响到我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已知唯一能同时满足测试的时效性和完整性需求的手段</a:t>
            </a:r>
          </a:p>
        </p:txBody>
      </p:sp>
    </p:spTree>
    <p:extLst>
      <p:ext uri="{BB962C8B-B14F-4D97-AF65-F5344CB8AC3E}">
        <p14:creationId xmlns:p14="http://schemas.microsoft.com/office/powerpoint/2010/main" val="116621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1BEFD5-FEA0-E1FB-1FD6-7F1834DEB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333500"/>
            <a:ext cx="4191000" cy="4191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43F1EE-986E-1E98-DC38-AFA39F05E2B0}"/>
              </a:ext>
            </a:extLst>
          </p:cNvPr>
          <p:cNvSpPr txBox="1"/>
          <p:nvPr/>
        </p:nvSpPr>
        <p:spPr>
          <a:xfrm>
            <a:off x="4731392" y="4349653"/>
            <a:ext cx="2903387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都是简单案例，逗我玩呢？</a:t>
            </a:r>
          </a:p>
        </p:txBody>
      </p:sp>
    </p:spTree>
    <p:extLst>
      <p:ext uri="{BB962C8B-B14F-4D97-AF65-F5344CB8AC3E}">
        <p14:creationId xmlns:p14="http://schemas.microsoft.com/office/powerpoint/2010/main" val="74496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低代码落地案例</a:t>
            </a:r>
          </a:p>
        </p:txBody>
      </p:sp>
      <p:pic>
        <p:nvPicPr>
          <p:cNvPr id="3" name="图片 5">
            <a:extLst>
              <a:ext uri="{FF2B5EF4-FFF2-40B4-BE49-F238E27FC236}">
                <a16:creationId xmlns:a16="http://schemas.microsoft.com/office/drawing/2014/main" id="{80CE899B-828C-CE36-D720-39CBD9C03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46" y="3864324"/>
            <a:ext cx="11644409" cy="2572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5">
            <a:extLst>
              <a:ext uri="{FF2B5EF4-FFF2-40B4-BE49-F238E27FC236}">
                <a16:creationId xmlns:a16="http://schemas.microsoft.com/office/drawing/2014/main" id="{B713A694-80A4-50F6-41E5-FA14AC492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285" y="1149351"/>
            <a:ext cx="334644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携程金服业务流程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23357386-EE17-3501-C987-BF8BC6B2C7C2}"/>
              </a:ext>
            </a:extLst>
          </p:cNvPr>
          <p:cNvSpPr txBox="1">
            <a:spLocks/>
          </p:cNvSpPr>
          <p:nvPr/>
        </p:nvSpPr>
        <p:spPr>
          <a:xfrm>
            <a:off x="711310" y="2094839"/>
            <a:ext cx="4888301" cy="257295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复杂的卡状态处理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46E0130-8CA0-C56C-71A2-B6370DE67762}"/>
              </a:ext>
            </a:extLst>
          </p:cNvPr>
          <p:cNvSpPr txBox="1">
            <a:spLocks/>
          </p:cNvSpPr>
          <p:nvPr/>
        </p:nvSpPr>
        <p:spPr>
          <a:xfrm>
            <a:off x="4148240" y="1999077"/>
            <a:ext cx="4888301" cy="257295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效果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轻量：无需数据库，只需引入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jar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包就可直接使用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简单：通过文档和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sample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即可快速了解运作机制快速：能快速搭建一套包含各个业务节点的工作流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4F4B9703-D04E-5A87-41DB-4362C67B9F31}"/>
              </a:ext>
            </a:extLst>
          </p:cNvPr>
          <p:cNvSpPr/>
          <p:nvPr/>
        </p:nvSpPr>
        <p:spPr>
          <a:xfrm>
            <a:off x="9919063" y="2778034"/>
            <a:ext cx="1934270" cy="879566"/>
          </a:xfrm>
          <a:prstGeom prst="wedgeRoundRectCallout">
            <a:avLst>
              <a:gd name="adj1" fmla="val -36591"/>
              <a:gd name="adj2" fmla="val 80322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真的超复杂</a:t>
            </a:r>
          </a:p>
        </p:txBody>
      </p:sp>
    </p:spTree>
    <p:extLst>
      <p:ext uri="{BB962C8B-B14F-4D97-AF65-F5344CB8AC3E}">
        <p14:creationId xmlns:p14="http://schemas.microsoft.com/office/powerpoint/2010/main" val="607448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精选留言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38E8C-1C26-AE4D-69E9-C6E5EBBE8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3" y="1645547"/>
            <a:ext cx="4188823" cy="40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C2988B5D-A1B5-9866-7109-C03DE9DC3337}"/>
              </a:ext>
            </a:extLst>
          </p:cNvPr>
          <p:cNvSpPr txBox="1">
            <a:spLocks/>
          </p:cNvSpPr>
          <p:nvPr/>
        </p:nvSpPr>
        <p:spPr>
          <a:xfrm>
            <a:off x="5274602" y="1371533"/>
            <a:ext cx="657873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支持群留言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xSeries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三件套确实是抓住了大型系统构建的核心问题，复杂度怎么沟通，沟通完了怎么确保往代码转换的时候不走样复杂的卡状态处理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InfoQ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X-Series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，正是我找了很久的工具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今天才发现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x-series  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庆幸呀，虽然有些晚</a:t>
            </a:r>
          </a:p>
        </p:txBody>
      </p:sp>
      <p:pic>
        <p:nvPicPr>
          <p:cNvPr id="6" name="Picture 2" descr="https://gss1.bdstatic.com/9vo3dSag_xI4khGkpoWK1HF6hhy/baike/c0%3Dbaike92%2C5%2C5%2C92%2C30/sign=aadb727a5d0fd9f9b41a5d3b4444bf4f/a9d3fd1f4134970a716d4d2999cad1c8a7865d9d.jpg">
            <a:extLst>
              <a:ext uri="{FF2B5EF4-FFF2-40B4-BE49-F238E27FC236}">
                <a16:creationId xmlns:a16="http://schemas.microsoft.com/office/drawing/2014/main" id="{0FD0EAC9-C3F0-6EFA-BAC8-226012FD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2823" y="5981239"/>
            <a:ext cx="1289049" cy="6434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 descr="https://ss1.baidu.com/6ONXsjip0QIZ8tyhnq/it/u=685897894,3419220141&amp;fm=58&amp;s=2242DE169C25EF1306FE8CC3030010B8&amp;bpow=121&amp;bpoh=75">
            <a:extLst>
              <a:ext uri="{FF2B5EF4-FFF2-40B4-BE49-F238E27FC236}">
                <a16:creationId xmlns:a16="http://schemas.microsoft.com/office/drawing/2014/main" id="{66FAC388-9BE7-4A9C-923E-77F13802F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2821" y="4828071"/>
            <a:ext cx="1289051" cy="79798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5B2218-C62F-ECEF-01A8-7D21D11CE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3831" y="4835102"/>
            <a:ext cx="1291167" cy="9440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14" descr="https://ss3.bdstatic.com/yrwDcj7w0QhBkMak8IuT_XF5ehU5bvGh7c50/logopic/19df75f6d0abb371cc4d474f624fb39d_fullsize.jpg@s_1,w_484,h_484">
            <a:extLst>
              <a:ext uri="{FF2B5EF4-FFF2-40B4-BE49-F238E27FC236}">
                <a16:creationId xmlns:a16="http://schemas.microsoft.com/office/drawing/2014/main" id="{459C275D-C9DA-9B25-1E2D-A71B89911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87963" y="5957252"/>
            <a:ext cx="1259417" cy="876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Picture 16" descr="ä¸­éäºå">
            <a:extLst>
              <a:ext uri="{FF2B5EF4-FFF2-40B4-BE49-F238E27FC236}">
                <a16:creationId xmlns:a16="http://schemas.microsoft.com/office/drawing/2014/main" id="{C4614C97-7795-9FBA-CF60-CDC020643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772649" y="5981239"/>
            <a:ext cx="2080684" cy="59478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1" name="图片 39">
            <a:extLst>
              <a:ext uri="{FF2B5EF4-FFF2-40B4-BE49-F238E27FC236}">
                <a16:creationId xmlns:a16="http://schemas.microsoft.com/office/drawing/2014/main" id="{2A88B77E-CFF9-1042-2B6A-939B62AE31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745" y="4799884"/>
            <a:ext cx="1289049" cy="840317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46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45A161-11D7-4D5E-510F-746AF55F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21" y="2212598"/>
            <a:ext cx="2071595" cy="1323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DE66F9-94A0-B93D-36B4-9269E74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521" y="3535890"/>
            <a:ext cx="2087996" cy="1333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E819B0-C755-AA0D-2AEA-4EB79ABC2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418" y="4897845"/>
            <a:ext cx="2071596" cy="1025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39457D-2F30-EA13-4F33-4B816460E3F9}"/>
              </a:ext>
            </a:extLst>
          </p:cNvPr>
          <p:cNvSpPr txBox="1"/>
          <p:nvPr/>
        </p:nvSpPr>
        <p:spPr>
          <a:xfrm>
            <a:off x="3515785" y="2211918"/>
            <a:ext cx="7336367" cy="12926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spAutoFit/>
          </a:bodyPr>
          <a:lstStyle>
            <a:lvl1pPr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286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Xross Unit</a:t>
            </a:r>
            <a:endParaRPr lang="zh-CN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新项目从顶层开始使用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老项目从最复杂模块开始改造</a:t>
            </a:r>
          </a:p>
          <a:p>
            <a:pPr lvl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适用于后台系统与分布式服务编织</a:t>
            </a:r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积累个人，小组，部门，公司的组件库并提供单元测试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F2D14E-0A95-D415-7DC3-C37EF645ECEF}"/>
              </a:ext>
            </a:extLst>
          </p:cNvPr>
          <p:cNvSpPr txBox="1"/>
          <p:nvPr/>
        </p:nvSpPr>
        <p:spPr>
          <a:xfrm>
            <a:off x="3530601" y="3534834"/>
            <a:ext cx="7321551" cy="12926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286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Xross Decision Tree</a:t>
            </a:r>
            <a:endParaRPr lang="zh-CN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核心逻辑判断条件变量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&gt;=3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  <a:p>
            <a:pPr lvl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变更活跃的逻辑判断</a:t>
            </a:r>
          </a:p>
          <a:p>
            <a:pPr lvl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规则库与版本控制</a:t>
            </a:r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235CD5-52C9-B261-952A-AB46B673E04D}"/>
              </a:ext>
            </a:extLst>
          </p:cNvPr>
          <p:cNvSpPr txBox="1"/>
          <p:nvPr/>
        </p:nvSpPr>
        <p:spPr>
          <a:xfrm>
            <a:off x="3532718" y="4870451"/>
            <a:ext cx="7321549" cy="10341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lvl1pPr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286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422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422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Xross State Machine</a:t>
            </a:r>
            <a:endParaRPr lang="zh-CN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非线性状态流转，推荐一开始就用</a:t>
            </a:r>
          </a:p>
          <a:p>
            <a:pPr lvl="1">
              <a:lnSpc>
                <a:spcPct val="90000"/>
              </a:lnSpc>
              <a:spcAft>
                <a:spcPct val="15000"/>
              </a:spcAft>
              <a:buFontTx/>
              <a:buChar char="•"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80/20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原则：分别创建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通用状态模型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与特殊状态模型</a:t>
            </a:r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565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X-Series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765459-EE70-BB2B-04B5-B6CB95890DC0}"/>
              </a:ext>
            </a:extLst>
          </p:cNvPr>
          <p:cNvSpPr txBox="1"/>
          <p:nvPr/>
        </p:nvSpPr>
        <p:spPr>
          <a:xfrm>
            <a:off x="291674" y="978119"/>
            <a:ext cx="6961491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kumimoji="1" lang="en-US" altLang="zh-CN" sz="1400" b="1" spc="315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Eclipse – All In One</a:t>
            </a:r>
            <a:r>
              <a:rPr kumimoji="1" lang="zh-CN" altLang="en-US" sz="1400" b="1" spc="31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安装包</a:t>
            </a:r>
            <a:endParaRPr kumimoji="1" lang="en-US" altLang="zh-CN" sz="1400" b="1" spc="3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defRPr/>
            </a:pPr>
            <a:r>
              <a:rPr kumimoji="1" lang="en-US" altLang="zh-CN" sz="1100" b="1" spc="315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https://github.com/hejiehui/xross-tools-installer</a:t>
            </a:r>
            <a:endParaRPr kumimoji="1" lang="en-US" altLang="zh-CN" sz="1100" b="1" spc="3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defRPr/>
            </a:pPr>
            <a:endParaRPr kumimoji="1" lang="en-US" altLang="zh-CN" sz="1100" b="1" spc="3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defRPr/>
            </a:pPr>
            <a:r>
              <a:rPr kumimoji="1" lang="en-US" altLang="zh-CN" sz="1400" b="1" spc="315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r>
              <a:rPr kumimoji="1" lang="zh-CN" altLang="en-US" sz="1400" b="1" spc="31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安装包</a:t>
            </a:r>
            <a:endParaRPr kumimoji="1" lang="en-US" altLang="zh-CN" sz="1100" b="1" spc="3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defRPr/>
            </a:pPr>
            <a:r>
              <a:rPr kumimoji="1" lang="en-US" altLang="zh-CN" sz="1100" b="1" spc="315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https://plugins.jetbrains.com/plugin/21413-xross-unit-editor</a:t>
            </a:r>
            <a:endParaRPr kumimoji="1" lang="en-US" altLang="zh-CN" sz="1100" b="1" spc="3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EC7F8E-1174-5526-661C-A8AA058A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514" y="2212127"/>
            <a:ext cx="6574971" cy="45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62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低代码工具选项难题浅析">
            <a:extLst>
              <a:ext uri="{FF2B5EF4-FFF2-40B4-BE49-F238E27FC236}">
                <a16:creationId xmlns:a16="http://schemas.microsoft.com/office/drawing/2014/main" id="{0E672688-A81B-DD09-B14B-D1ED802F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07" y="1471749"/>
            <a:ext cx="6288786" cy="34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26E0C4-DEEA-3F56-34F2-0199BC3EC13C}"/>
              </a:ext>
            </a:extLst>
          </p:cNvPr>
          <p:cNvSpPr txBox="1"/>
          <p:nvPr/>
        </p:nvSpPr>
        <p:spPr>
          <a:xfrm>
            <a:off x="2951607" y="5254670"/>
            <a:ext cx="6461759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新项目或许可以尝试一下，但老代码怎么办？！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我现在就要用，立即！马上！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45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代码质量优化秘诀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4130CB-5ED6-C99D-E82D-F939CE7FC995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将支撑类作为参数传入被测类 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）将支撑类作为方法参数 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）将支撑类作为构造参数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操作简便，效果立竿见影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支撑类替换为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stub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提升可测试性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额外的构造函数会增加开发成本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64E46-C5BF-20DB-CE2F-6C0FCB64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1135"/>
            <a:ext cx="6086475" cy="25336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952301-00E6-C12D-7A29-1E333AA84A8E}"/>
              </a:ext>
            </a:extLst>
          </p:cNvPr>
          <p:cNvSpPr txBox="1"/>
          <p:nvPr/>
        </p:nvSpPr>
        <p:spPr>
          <a:xfrm>
            <a:off x="3705688" y="2948718"/>
            <a:ext cx="2390312" cy="36933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面向业务的构造函数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5E1FF0-B149-F734-ED8E-0E29A1CC08B1}"/>
              </a:ext>
            </a:extLst>
          </p:cNvPr>
          <p:cNvSpPr txBox="1"/>
          <p:nvPr/>
        </p:nvSpPr>
        <p:spPr>
          <a:xfrm>
            <a:off x="3705688" y="3808874"/>
            <a:ext cx="2390312" cy="36933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面向测试的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709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代码质量优化秘诀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3156A9-A2B0-8D2B-64CB-829D496E9065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将通用逻辑包装为工具类或工具方法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在需要修改的地方引用而不是直接原地修改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容易对公共逻辑进行测试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对调用代码影响最小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很难一开始判断是否公共逻辑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BCBEA292-2E67-1864-9CB4-C627A627C377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2203904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抽象和引用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C647678B-9D30-08F0-9A79-0B2075C01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500776"/>
              </p:ext>
            </p:extLst>
          </p:nvPr>
        </p:nvGraphicFramePr>
        <p:xfrm>
          <a:off x="5251268" y="1584074"/>
          <a:ext cx="6371771" cy="4345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868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代码质量优化秘诀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A5337D-D44E-4726-29D8-6BB3BE9B0605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区分原方法中的接入逻辑与核心逻辑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将核心逻辑抽离为单独的方法加以测试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保障接入逻辑尽可能简单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适合平台入口调用，面向方面编程的测试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能显著降低测试难度，提高覆盖率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相关方法总数增加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倍（但难度降低）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04961C95-C964-2F45-279A-C0E33D36C7A1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3333692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分离接入与核心逻辑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407046-9526-4BD7-302D-3EAB3686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259" y="705395"/>
            <a:ext cx="7492741" cy="5656216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65E8E3D8-8531-2AF6-B951-848B231FD0C6}"/>
              </a:ext>
            </a:extLst>
          </p:cNvPr>
          <p:cNvSpPr/>
          <p:nvPr/>
        </p:nvSpPr>
        <p:spPr>
          <a:xfrm>
            <a:off x="4699259" y="705395"/>
            <a:ext cx="5698775" cy="1889759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9396C3C-AAB7-05D3-4953-62BF7F5372F6}"/>
              </a:ext>
            </a:extLst>
          </p:cNvPr>
          <p:cNvSpPr/>
          <p:nvPr/>
        </p:nvSpPr>
        <p:spPr>
          <a:xfrm>
            <a:off x="6331131" y="2825932"/>
            <a:ext cx="2429692" cy="225486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BEBB0FC-6231-69ED-E9D6-781810CA8D57}"/>
              </a:ext>
            </a:extLst>
          </p:cNvPr>
          <p:cNvSpPr/>
          <p:nvPr/>
        </p:nvSpPr>
        <p:spPr>
          <a:xfrm>
            <a:off x="9183188" y="2825932"/>
            <a:ext cx="1719943" cy="225486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1153049-ED5D-FEB9-020A-3A1998B1D418}"/>
              </a:ext>
            </a:extLst>
          </p:cNvPr>
          <p:cNvSpPr/>
          <p:nvPr/>
        </p:nvSpPr>
        <p:spPr>
          <a:xfrm>
            <a:off x="7808245" y="2372314"/>
            <a:ext cx="342978" cy="225486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662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单元测试进阶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60776F-BD51-797C-099F-C3ACB9A9D471}"/>
              </a:ext>
            </a:extLst>
          </p:cNvPr>
          <p:cNvSpPr/>
          <p:nvPr/>
        </p:nvSpPr>
        <p:spPr>
          <a:xfrm>
            <a:off x="5080752" y="3865995"/>
            <a:ext cx="2010684" cy="1838419"/>
          </a:xfrm>
          <a:prstGeom prst="rect">
            <a:avLst/>
          </a:prstGeom>
          <a:solidFill>
            <a:srgbClr val="C93B4A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326AB9-C336-DECE-4187-F6CAF9759793}"/>
              </a:ext>
            </a:extLst>
          </p:cNvPr>
          <p:cNvSpPr/>
          <p:nvPr/>
        </p:nvSpPr>
        <p:spPr>
          <a:xfrm>
            <a:off x="5025346" y="3512995"/>
            <a:ext cx="2010684" cy="1838419"/>
          </a:xfrm>
          <a:prstGeom prst="rect">
            <a:avLst/>
          </a:prstGeom>
          <a:solidFill>
            <a:srgbClr val="555E6B">
              <a:alpha val="8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39DFD5-3343-D7EC-4F5C-E9C145D5008E}"/>
              </a:ext>
            </a:extLst>
          </p:cNvPr>
          <p:cNvSpPr/>
          <p:nvPr/>
        </p:nvSpPr>
        <p:spPr>
          <a:xfrm>
            <a:off x="5053116" y="3159994"/>
            <a:ext cx="2010684" cy="1838419"/>
          </a:xfrm>
          <a:prstGeom prst="rect">
            <a:avLst/>
          </a:prstGeom>
          <a:solidFill>
            <a:srgbClr val="C93B4A">
              <a:alpha val="9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0DBE44-1F56-8547-320C-18EB5932395D}"/>
              </a:ext>
            </a:extLst>
          </p:cNvPr>
          <p:cNvSpPr/>
          <p:nvPr/>
        </p:nvSpPr>
        <p:spPr>
          <a:xfrm>
            <a:off x="5071570" y="2806993"/>
            <a:ext cx="2010684" cy="1838419"/>
          </a:xfrm>
          <a:prstGeom prst="rect">
            <a:avLst/>
          </a:prstGeom>
          <a:solidFill>
            <a:srgbClr val="555E6B">
              <a:alpha val="8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52D029-726C-61E3-D6A3-37CA0202ED0B}"/>
              </a:ext>
            </a:extLst>
          </p:cNvPr>
          <p:cNvSpPr/>
          <p:nvPr/>
        </p:nvSpPr>
        <p:spPr>
          <a:xfrm>
            <a:off x="5053792" y="2468975"/>
            <a:ext cx="2037779" cy="1863191"/>
          </a:xfrm>
          <a:prstGeom prst="rect">
            <a:avLst/>
          </a:prstGeom>
          <a:solidFill>
            <a:srgbClr val="C93B4A">
              <a:alpha val="8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5B223505-F1D8-33B1-5C90-D1161B9CEC32}"/>
              </a:ext>
            </a:extLst>
          </p:cNvPr>
          <p:cNvSpPr txBox="1">
            <a:spLocks/>
          </p:cNvSpPr>
          <p:nvPr/>
        </p:nvSpPr>
        <p:spPr>
          <a:xfrm>
            <a:off x="1020536" y="1161909"/>
            <a:ext cx="10393135" cy="676892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不是会写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assert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就算会写单元测试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2D957EE-10C0-1989-7C8B-C3F20EF54BF5}"/>
              </a:ext>
            </a:extLst>
          </p:cNvPr>
          <p:cNvSpPr txBox="1">
            <a:spLocks/>
          </p:cNvSpPr>
          <p:nvPr/>
        </p:nvSpPr>
        <p:spPr>
          <a:xfrm>
            <a:off x="1296953" y="2768294"/>
            <a:ext cx="339316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要达到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100%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覆盖，必须充分测试代码的每一个部分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CF0DCF0-113A-11EC-6B29-A60DBF7C9BC6}"/>
              </a:ext>
            </a:extLst>
          </p:cNvPr>
          <p:cNvSpPr txBox="1">
            <a:spLocks/>
          </p:cNvSpPr>
          <p:nvPr/>
        </p:nvSpPr>
        <p:spPr>
          <a:xfrm>
            <a:off x="1273628" y="2335678"/>
            <a:ext cx="2123990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测试的充分性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B451C52-3E2C-52A7-ACF1-14CF46E97502}"/>
              </a:ext>
            </a:extLst>
          </p:cNvPr>
          <p:cNvSpPr/>
          <p:nvPr/>
        </p:nvSpPr>
        <p:spPr>
          <a:xfrm>
            <a:off x="4745733" y="3224893"/>
            <a:ext cx="204107" cy="204107"/>
          </a:xfrm>
          <a:prstGeom prst="ellipse">
            <a:avLst/>
          </a:prstGeom>
          <a:solidFill>
            <a:srgbClr val="55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+mj-ea"/>
                <a:ea typeface="+mj-ea"/>
              </a:rPr>
              <a:t>1</a:t>
            </a:r>
            <a:endParaRPr kumimoji="1" lang="zh-CN" altLang="en-US" sz="1100" b="1" dirty="0">
              <a:latin typeface="+mj-ea"/>
              <a:ea typeface="+mj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2B82AB-B3FF-C9CA-FBF6-565010A978BF}"/>
              </a:ext>
            </a:extLst>
          </p:cNvPr>
          <p:cNvSpPr/>
          <p:nvPr/>
        </p:nvSpPr>
        <p:spPr>
          <a:xfrm>
            <a:off x="7203183" y="3526973"/>
            <a:ext cx="204107" cy="204107"/>
          </a:xfrm>
          <a:prstGeom prst="ellipse">
            <a:avLst/>
          </a:prstGeom>
          <a:solidFill>
            <a:srgbClr val="55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+mj-ea"/>
                <a:ea typeface="+mj-ea"/>
              </a:rPr>
              <a:t>2</a:t>
            </a:r>
            <a:endParaRPr kumimoji="1" lang="zh-CN" altLang="en-US" sz="1100" b="1" dirty="0">
              <a:latin typeface="+mj-ea"/>
              <a:ea typeface="+mj-ea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34A079E-12D8-AF21-74FA-E6C2FC027D7C}"/>
              </a:ext>
            </a:extLst>
          </p:cNvPr>
          <p:cNvSpPr/>
          <p:nvPr/>
        </p:nvSpPr>
        <p:spPr>
          <a:xfrm>
            <a:off x="4745733" y="3951515"/>
            <a:ext cx="204107" cy="204107"/>
          </a:xfrm>
          <a:prstGeom prst="ellipse">
            <a:avLst/>
          </a:prstGeom>
          <a:solidFill>
            <a:srgbClr val="55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+mj-ea"/>
                <a:ea typeface="+mj-ea"/>
              </a:rPr>
              <a:t>3</a:t>
            </a:r>
            <a:endParaRPr kumimoji="1" lang="zh-CN" altLang="en-US" sz="1100" b="1" dirty="0">
              <a:latin typeface="+mj-ea"/>
              <a:ea typeface="+mj-ea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DFFB988-6142-D1C8-C1B7-D0F658532940}"/>
              </a:ext>
            </a:extLst>
          </p:cNvPr>
          <p:cNvSpPr/>
          <p:nvPr/>
        </p:nvSpPr>
        <p:spPr>
          <a:xfrm>
            <a:off x="7203183" y="4229101"/>
            <a:ext cx="204107" cy="204107"/>
          </a:xfrm>
          <a:prstGeom prst="ellipse">
            <a:avLst/>
          </a:prstGeom>
          <a:solidFill>
            <a:srgbClr val="55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+mj-ea"/>
                <a:ea typeface="+mj-ea"/>
              </a:rPr>
              <a:t>4</a:t>
            </a:r>
            <a:endParaRPr kumimoji="1" lang="zh-CN" altLang="en-US" sz="1100" b="1" dirty="0">
              <a:latin typeface="+mj-ea"/>
              <a:ea typeface="+mj-ea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B8C2A21-2DAD-88B2-7F78-6FF40A565CCD}"/>
              </a:ext>
            </a:extLst>
          </p:cNvPr>
          <p:cNvSpPr/>
          <p:nvPr/>
        </p:nvSpPr>
        <p:spPr>
          <a:xfrm>
            <a:off x="4745733" y="4645412"/>
            <a:ext cx="204107" cy="204107"/>
          </a:xfrm>
          <a:prstGeom prst="ellipse">
            <a:avLst/>
          </a:prstGeom>
          <a:solidFill>
            <a:srgbClr val="555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+mj-ea"/>
                <a:ea typeface="+mj-ea"/>
              </a:rPr>
              <a:t>5</a:t>
            </a:r>
            <a:endParaRPr kumimoji="1" lang="zh-CN" altLang="en-US" sz="1100" b="1" dirty="0">
              <a:latin typeface="+mj-ea"/>
              <a:ea typeface="+mj-ea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AA12F7B-C33E-A98C-F997-0141BF60E9F8}"/>
              </a:ext>
            </a:extLst>
          </p:cNvPr>
          <p:cNvSpPr/>
          <p:nvPr/>
        </p:nvSpPr>
        <p:spPr>
          <a:xfrm>
            <a:off x="1096295" y="2473779"/>
            <a:ext cx="204107" cy="204107"/>
          </a:xfrm>
          <a:prstGeom prst="ellipse">
            <a:avLst/>
          </a:prstGeom>
          <a:solidFill>
            <a:srgbClr val="C9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+mj-ea"/>
                <a:ea typeface="+mj-ea"/>
              </a:rPr>
              <a:t>1</a:t>
            </a:r>
            <a:endParaRPr kumimoji="1" lang="zh-CN" altLang="en-US" sz="1100" b="1" dirty="0">
              <a:latin typeface="+mj-ea"/>
              <a:ea typeface="+mj-ea"/>
            </a:endParaRP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3D7181B3-F29D-160E-6A5E-F547454FA388}"/>
              </a:ext>
            </a:extLst>
          </p:cNvPr>
          <p:cNvSpPr txBox="1">
            <a:spLocks/>
          </p:cNvSpPr>
          <p:nvPr/>
        </p:nvSpPr>
        <p:spPr>
          <a:xfrm>
            <a:off x="7731578" y="2760275"/>
            <a:ext cx="368209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如何对各种边缘，特殊的取值进行测试，保障如何情况下都能够万无一失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669B2566-180E-677C-1588-448A3C82A6AC}"/>
              </a:ext>
            </a:extLst>
          </p:cNvPr>
          <p:cNvSpPr txBox="1">
            <a:spLocks/>
          </p:cNvSpPr>
          <p:nvPr/>
        </p:nvSpPr>
        <p:spPr>
          <a:xfrm>
            <a:off x="7731579" y="2335678"/>
            <a:ext cx="2123990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特殊值测试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E6E4C90-75FD-5519-45E3-9D1D9AA1CC33}"/>
              </a:ext>
            </a:extLst>
          </p:cNvPr>
          <p:cNvSpPr/>
          <p:nvPr/>
        </p:nvSpPr>
        <p:spPr>
          <a:xfrm>
            <a:off x="7554246" y="2473779"/>
            <a:ext cx="204107" cy="204107"/>
          </a:xfrm>
          <a:prstGeom prst="ellipse">
            <a:avLst/>
          </a:prstGeom>
          <a:solidFill>
            <a:srgbClr val="C9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+mj-ea"/>
                <a:ea typeface="+mj-ea"/>
              </a:rPr>
              <a:t>2</a:t>
            </a:r>
            <a:endParaRPr kumimoji="1" lang="zh-CN" altLang="en-US" sz="1100" b="1" dirty="0">
              <a:latin typeface="+mj-ea"/>
              <a:ea typeface="+mj-ea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82DF8BA5-2590-D0DB-0D2F-903700B72BEF}"/>
              </a:ext>
            </a:extLst>
          </p:cNvPr>
          <p:cNvSpPr txBox="1">
            <a:spLocks/>
          </p:cNvSpPr>
          <p:nvPr/>
        </p:nvSpPr>
        <p:spPr>
          <a:xfrm>
            <a:off x="1296953" y="4196553"/>
            <a:ext cx="339316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特殊场景可以利用全局参数化或局部参数化来大幅减少测试代码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ECBAAFC2-CCE9-7DEA-62F0-53792CD20E07}"/>
              </a:ext>
            </a:extLst>
          </p:cNvPr>
          <p:cNvSpPr txBox="1">
            <a:spLocks/>
          </p:cNvSpPr>
          <p:nvPr/>
        </p:nvSpPr>
        <p:spPr>
          <a:xfrm>
            <a:off x="1273628" y="3763937"/>
            <a:ext cx="2723606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利用参数化减少测试代码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4F20479-1F17-63DF-E47A-6B23DED97ABB}"/>
              </a:ext>
            </a:extLst>
          </p:cNvPr>
          <p:cNvSpPr/>
          <p:nvPr/>
        </p:nvSpPr>
        <p:spPr>
          <a:xfrm>
            <a:off x="1096295" y="3902038"/>
            <a:ext cx="204107" cy="204107"/>
          </a:xfrm>
          <a:prstGeom prst="ellipse">
            <a:avLst/>
          </a:prstGeom>
          <a:solidFill>
            <a:srgbClr val="C9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+mj-ea"/>
                <a:ea typeface="+mj-ea"/>
              </a:rPr>
              <a:t>3</a:t>
            </a:r>
            <a:endParaRPr kumimoji="1" lang="zh-CN" altLang="en-US" sz="1100" b="1" dirty="0">
              <a:latin typeface="+mj-ea"/>
              <a:ea typeface="+mj-ea"/>
            </a:endParaRP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5E2CA515-FCC8-8D25-FCBC-F8693C53054F}"/>
              </a:ext>
            </a:extLst>
          </p:cNvPr>
          <p:cNvSpPr txBox="1">
            <a:spLocks/>
          </p:cNvSpPr>
          <p:nvPr/>
        </p:nvSpPr>
        <p:spPr>
          <a:xfrm>
            <a:off x="1273628" y="5131212"/>
            <a:ext cx="2123990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特殊方法测试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A0DA3C1-1988-FCDB-B9C4-9ECED1A4ED68}"/>
              </a:ext>
            </a:extLst>
          </p:cNvPr>
          <p:cNvSpPr/>
          <p:nvPr/>
        </p:nvSpPr>
        <p:spPr>
          <a:xfrm>
            <a:off x="1096295" y="5269313"/>
            <a:ext cx="204107" cy="204107"/>
          </a:xfrm>
          <a:prstGeom prst="ellipse">
            <a:avLst/>
          </a:prstGeom>
          <a:solidFill>
            <a:srgbClr val="C9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+mj-ea"/>
                <a:ea typeface="+mj-ea"/>
              </a:rPr>
              <a:t>5</a:t>
            </a:r>
            <a:endParaRPr kumimoji="1" lang="zh-CN" altLang="en-US" sz="1100" b="1" dirty="0">
              <a:latin typeface="+mj-ea"/>
              <a:ea typeface="+mj-ea"/>
            </a:endParaRP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E0072DDD-9C83-E815-4172-98FF55E07CB8}"/>
              </a:ext>
            </a:extLst>
          </p:cNvPr>
          <p:cNvSpPr txBox="1">
            <a:spLocks/>
          </p:cNvSpPr>
          <p:nvPr/>
        </p:nvSpPr>
        <p:spPr>
          <a:xfrm>
            <a:off x="7731578" y="4189024"/>
            <a:ext cx="368209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测试应该在什么时候开始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一般人对单元测试有什么常见的误解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6A72A3B2-0FF1-9E2A-2934-D7CEE00BBA53}"/>
              </a:ext>
            </a:extLst>
          </p:cNvPr>
          <p:cNvSpPr txBox="1">
            <a:spLocks/>
          </p:cNvSpPr>
          <p:nvPr/>
        </p:nvSpPr>
        <p:spPr>
          <a:xfrm>
            <a:off x="7731579" y="3764427"/>
            <a:ext cx="2123990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测试策略与误区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7A117FA-58CF-2607-6305-04362D29A21C}"/>
              </a:ext>
            </a:extLst>
          </p:cNvPr>
          <p:cNvSpPr/>
          <p:nvPr/>
        </p:nvSpPr>
        <p:spPr>
          <a:xfrm>
            <a:off x="7554246" y="3902528"/>
            <a:ext cx="204107" cy="204107"/>
          </a:xfrm>
          <a:prstGeom prst="ellipse">
            <a:avLst/>
          </a:prstGeom>
          <a:solidFill>
            <a:srgbClr val="C9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+mj-ea"/>
                <a:ea typeface="+mj-ea"/>
              </a:rPr>
              <a:t>4</a:t>
            </a:r>
            <a:endParaRPr kumimoji="1" lang="zh-CN" altLang="en-US" sz="11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245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单元测试成功案例</a:t>
            </a:r>
          </a:p>
        </p:txBody>
      </p:sp>
      <p:grpSp>
        <p:nvGrpSpPr>
          <p:cNvPr id="3" name="Группа 1">
            <a:extLst>
              <a:ext uri="{FF2B5EF4-FFF2-40B4-BE49-F238E27FC236}">
                <a16:creationId xmlns:a16="http://schemas.microsoft.com/office/drawing/2014/main" id="{14D595CD-012E-9FF4-5F76-6D85EF083F7D}"/>
              </a:ext>
            </a:extLst>
          </p:cNvPr>
          <p:cNvGrpSpPr/>
          <p:nvPr/>
        </p:nvGrpSpPr>
        <p:grpSpPr>
          <a:xfrm>
            <a:off x="2567397" y="1372747"/>
            <a:ext cx="2125607" cy="1105906"/>
            <a:chOff x="1895648" y="6498753"/>
            <a:chExt cx="5980738" cy="1651824"/>
          </a:xfrm>
        </p:grpSpPr>
        <p:sp>
          <p:nvSpPr>
            <p:cNvPr id="5" name="Полилиния 15">
              <a:extLst>
                <a:ext uri="{FF2B5EF4-FFF2-40B4-BE49-F238E27FC236}">
                  <a16:creationId xmlns:a16="http://schemas.microsoft.com/office/drawing/2014/main" id="{EC6A57C5-4D4D-D7D2-E400-FDEDDDF9B9C6}"/>
                </a:ext>
              </a:extLst>
            </p:cNvPr>
            <p:cNvSpPr/>
            <p:nvPr/>
          </p:nvSpPr>
          <p:spPr>
            <a:xfrm rot="5400000">
              <a:off x="4060105" y="4334296"/>
              <a:ext cx="1651824" cy="5980738"/>
            </a:xfrm>
            <a:custGeom>
              <a:avLst/>
              <a:gdLst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0 h 10369153"/>
                <a:gd name="connsiteX5" fmla="*/ 720080 w 3096344"/>
                <a:gd name="connsiteY5" fmla="*/ 720081 h 10369153"/>
                <a:gd name="connsiteX6" fmla="*/ 3096344 w 3096344"/>
                <a:gd name="connsiteY6" fmla="*/ 720081 h 10369153"/>
                <a:gd name="connsiteX7" fmla="*/ 3096344 w 3096344"/>
                <a:gd name="connsiteY7" fmla="*/ 10369153 h 10369153"/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720081 h 10369153"/>
                <a:gd name="connsiteX5" fmla="*/ 3096344 w 3096344"/>
                <a:gd name="connsiteY5" fmla="*/ 720081 h 10369153"/>
                <a:gd name="connsiteX6" fmla="*/ 3096344 w 3096344"/>
                <a:gd name="connsiteY6" fmla="*/ 10369153 h 10369153"/>
                <a:gd name="connsiteX7" fmla="*/ 0 w 3096344"/>
                <a:gd name="connsiteY7" fmla="*/ 10369153 h 1036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6344" h="10369153">
                  <a:moveTo>
                    <a:pt x="0" y="10369153"/>
                  </a:moveTo>
                  <a:lnTo>
                    <a:pt x="0" y="9649072"/>
                  </a:lnTo>
                  <a:lnTo>
                    <a:pt x="0" y="720081"/>
                  </a:lnTo>
                  <a:lnTo>
                    <a:pt x="0" y="0"/>
                  </a:lnTo>
                  <a:lnTo>
                    <a:pt x="720080" y="720081"/>
                  </a:lnTo>
                  <a:lnTo>
                    <a:pt x="3096344" y="720081"/>
                  </a:lnTo>
                  <a:lnTo>
                    <a:pt x="3096344" y="10369153"/>
                  </a:lnTo>
                  <a:lnTo>
                    <a:pt x="0" y="10369153"/>
                  </a:lnTo>
                  <a:close/>
                </a:path>
              </a:pathLst>
            </a:custGeom>
            <a:solidFill>
              <a:srgbClr val="555E6B"/>
            </a:solidFill>
            <a:ln>
              <a:noFill/>
            </a:ln>
            <a:effectLst>
              <a:outerShdw blurRad="1270000" dist="762000" dir="2700000" sx="78000" sy="78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6" name="Текст 2">
              <a:extLst>
                <a:ext uri="{FF2B5EF4-FFF2-40B4-BE49-F238E27FC236}">
                  <a16:creationId xmlns:a16="http://schemas.microsoft.com/office/drawing/2014/main" id="{9E3D56C3-1EB7-33B0-6A1B-99C941B577A6}"/>
                </a:ext>
              </a:extLst>
            </p:cNvPr>
            <p:cNvSpPr txBox="1">
              <a:spLocks/>
            </p:cNvSpPr>
            <p:nvPr/>
          </p:nvSpPr>
          <p:spPr>
            <a:xfrm>
              <a:off x="2249500" y="6761315"/>
              <a:ext cx="4032570" cy="1025983"/>
            </a:xfrm>
            <a:prstGeom prst="rect">
              <a:avLst/>
            </a:prstGeom>
          </p:spPr>
          <p:txBody>
            <a:bodyPr anchor="ctr"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Roboto Medium" charset="0"/>
                </a:rPr>
                <a:t>基础组件</a:t>
              </a:r>
              <a:endParaRPr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endParaRPr>
            </a:p>
          </p:txBody>
        </p:sp>
      </p:grpSp>
      <p:sp>
        <p:nvSpPr>
          <p:cNvPr id="7" name="Текст 2">
            <a:extLst>
              <a:ext uri="{FF2B5EF4-FFF2-40B4-BE49-F238E27FC236}">
                <a16:creationId xmlns:a16="http://schemas.microsoft.com/office/drawing/2014/main" id="{96A6F4FA-0614-11FA-9E18-35E9E1D1D300}"/>
              </a:ext>
            </a:extLst>
          </p:cNvPr>
          <p:cNvSpPr txBox="1">
            <a:spLocks/>
          </p:cNvSpPr>
          <p:nvPr/>
        </p:nvSpPr>
        <p:spPr>
          <a:xfrm>
            <a:off x="4847673" y="1192686"/>
            <a:ext cx="7492909" cy="50618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信也开源数据库访问中间件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DAS</a:t>
            </a:r>
            <a:endParaRPr lang="zh-CN" altLang="en-US" sz="1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9405CDC7-7EA8-06A6-1339-1A0E5CDEDBF9}"/>
              </a:ext>
            </a:extLst>
          </p:cNvPr>
          <p:cNvSpPr txBox="1">
            <a:spLocks/>
          </p:cNvSpPr>
          <p:nvPr/>
        </p:nvSpPr>
        <p:spPr>
          <a:xfrm>
            <a:off x="4847674" y="1698871"/>
            <a:ext cx="7274658" cy="1105905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单测指标 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3000+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单元测试；关键组件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100%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覆盖；单次测试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分钟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单测效果 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DAS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自上线以来没有引起任何线上事故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辉哥感慨：善战者无赫赫之功，没事情就是好事情</a:t>
            </a:r>
          </a:p>
        </p:txBody>
      </p:sp>
      <p:graphicFrame>
        <p:nvGraphicFramePr>
          <p:cNvPr id="9" name="内容占位符 9">
            <a:extLst>
              <a:ext uri="{FF2B5EF4-FFF2-40B4-BE49-F238E27FC236}">
                <a16:creationId xmlns:a16="http://schemas.microsoft.com/office/drawing/2014/main" id="{C940CEC7-FEE1-773C-1C5C-BB3FFE2EAA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192046"/>
              </p:ext>
            </p:extLst>
          </p:nvPr>
        </p:nvGraphicFramePr>
        <p:xfrm>
          <a:off x="2567396" y="4875510"/>
          <a:ext cx="7591425" cy="15862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28436">
                  <a:extLst>
                    <a:ext uri="{9D8B030D-6E8A-4147-A177-3AD203B41FA5}">
                      <a16:colId xmlns:a16="http://schemas.microsoft.com/office/drawing/2014/main" val="779746761"/>
                    </a:ext>
                  </a:extLst>
                </a:gridCol>
                <a:gridCol w="1218282">
                  <a:extLst>
                    <a:ext uri="{9D8B030D-6E8A-4147-A177-3AD203B41FA5}">
                      <a16:colId xmlns:a16="http://schemas.microsoft.com/office/drawing/2014/main" val="3124114801"/>
                    </a:ext>
                  </a:extLst>
                </a:gridCol>
                <a:gridCol w="587639">
                  <a:extLst>
                    <a:ext uri="{9D8B030D-6E8A-4147-A177-3AD203B41FA5}">
                      <a16:colId xmlns:a16="http://schemas.microsoft.com/office/drawing/2014/main" val="2789243144"/>
                    </a:ext>
                  </a:extLst>
                </a:gridCol>
                <a:gridCol w="2769429">
                  <a:extLst>
                    <a:ext uri="{9D8B030D-6E8A-4147-A177-3AD203B41FA5}">
                      <a16:colId xmlns:a16="http://schemas.microsoft.com/office/drawing/2014/main" val="1234040262"/>
                    </a:ext>
                  </a:extLst>
                </a:gridCol>
                <a:gridCol w="587639">
                  <a:extLst>
                    <a:ext uri="{9D8B030D-6E8A-4147-A177-3AD203B41FA5}">
                      <a16:colId xmlns:a16="http://schemas.microsoft.com/office/drawing/2014/main" val="700005409"/>
                    </a:ext>
                  </a:extLst>
                </a:gridCol>
              </a:tblGrid>
              <a:tr h="31611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类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方法数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行数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单元测试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行数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037208"/>
                  </a:ext>
                </a:extLst>
              </a:tr>
              <a:tr h="316113"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ShardingStrategy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抽象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004383"/>
                  </a:ext>
                </a:extLst>
              </a:tr>
              <a:tr h="321782"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AbstractShardingStrategy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抽象 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实际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AbstractShardingStrategyTest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169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471216"/>
                  </a:ext>
                </a:extLst>
              </a:tr>
              <a:tr h="316113">
                <a:tc>
                  <a:txBody>
                    <a:bodyPr/>
                    <a:lstStyle/>
                    <a:p>
                      <a:r>
                        <a:rPr lang="en-US" altLang="zh-CN" sz="1400" u="non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AbstractConditionStrategy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抽象 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实际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82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u="non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AbstractConditionStrategyTest</a:t>
                      </a:r>
                      <a:endParaRPr lang="zh-CN" altLang="en-US" sz="14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184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109054"/>
                  </a:ext>
                </a:extLst>
              </a:tr>
              <a:tr h="316113"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AdvancedModStrategy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实际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AdvancedModStrategyTest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319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213044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373AC17F-853D-0AA5-3A81-2F2E40E7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97" y="2876820"/>
            <a:ext cx="7591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3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测试的充分性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FB637C-5DE3-CDEB-480C-0CB939C0F188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构造函数覆盖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每个构造函数都要测试到，有依赖时可以适当简化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方法覆盖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所有方法都要测试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Setter/Getter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可以借助其他方法或者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BeforeClass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/Before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分支覆盖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异常覆盖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正常值，边界值，非法值，空值覆盖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组合覆盖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1D11729E-F8A1-3723-5E52-0C9AAEF99C24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2203904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目标</a:t>
            </a:r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100%</a:t>
            </a:r>
            <a:endParaRPr lang="zh-CN" altLang="en-US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6CFCBC-82DA-0636-8AFF-09872322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1" y="2225467"/>
            <a:ext cx="5791357" cy="33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62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利用参数化减少测试代码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C9AD2F-A48B-1E25-9CC8-F743669895E3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适于被测类方法较少，或者被测方法基于相同参数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@Parameter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定义案例对应参数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创建构造函数接收参数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编写通用测试方法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大幅减少测试代码数量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方便增加新测试案例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F77AE29C-B7BB-E7EE-32B1-511F83ADC9FA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2203904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全局参数化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57CD9A-7602-4656-61A7-6128FE95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235" y="190872"/>
            <a:ext cx="5295900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231A97-F4B8-B5DF-370C-0A18FC673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380" y="5040839"/>
            <a:ext cx="8991600" cy="1790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4EECA0-4649-7F45-0C99-41CCEE087402}"/>
              </a:ext>
            </a:extLst>
          </p:cNvPr>
          <p:cNvSpPr txBox="1"/>
          <p:nvPr/>
        </p:nvSpPr>
        <p:spPr>
          <a:xfrm flipH="1">
            <a:off x="9644934" y="2940009"/>
            <a:ext cx="2390312" cy="36933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定义案例对应参数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B8C8BF-2D5E-7DEC-77E1-288291F8DABF}"/>
              </a:ext>
            </a:extLst>
          </p:cNvPr>
          <p:cNvSpPr txBox="1"/>
          <p:nvPr/>
        </p:nvSpPr>
        <p:spPr>
          <a:xfrm flipH="1">
            <a:off x="9644934" y="4569567"/>
            <a:ext cx="2390312" cy="36933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构造函数接收参数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281268-613B-503A-3B7E-93EC3B87A5C7}"/>
              </a:ext>
            </a:extLst>
          </p:cNvPr>
          <p:cNvSpPr txBox="1"/>
          <p:nvPr/>
        </p:nvSpPr>
        <p:spPr>
          <a:xfrm flipH="1">
            <a:off x="9644934" y="6150706"/>
            <a:ext cx="2390312" cy="36933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通用测试方法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97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利用参数化减少测试代码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E970DB-46F2-0118-EF3F-DA959093C741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适于被测类方法较多，并且不基于相同参数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利用数组定义案例对应参数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基于案例参数创建循环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编写通用测试方法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大幅减少测试代码数量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方便增加新测试案例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84C83BF7-88FE-96B7-60B4-1FBBA3B7E68C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2203904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局部参数化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AB596C-6F7C-5FBF-3E57-9BFF34D5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391" y="1435840"/>
            <a:ext cx="5257800" cy="2228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AA3D51-2FD5-F6BD-F442-EFEB4A88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60" y="4209256"/>
            <a:ext cx="8943975" cy="2438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DAFB8D-2DC4-DAC8-72D3-AB40D169BC85}"/>
              </a:ext>
            </a:extLst>
          </p:cNvPr>
          <p:cNvSpPr txBox="1"/>
          <p:nvPr/>
        </p:nvSpPr>
        <p:spPr>
          <a:xfrm flipH="1">
            <a:off x="9709123" y="2094838"/>
            <a:ext cx="2390312" cy="36933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定义案例对应参数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276F55-03A5-DBF3-B0C0-41174ECAF653}"/>
              </a:ext>
            </a:extLst>
          </p:cNvPr>
          <p:cNvSpPr txBox="1"/>
          <p:nvPr/>
        </p:nvSpPr>
        <p:spPr>
          <a:xfrm flipH="1">
            <a:off x="9644934" y="4941232"/>
            <a:ext cx="2390312" cy="36933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参数循环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9B8A78-EF35-9140-11F7-521F7B838162}"/>
              </a:ext>
            </a:extLst>
          </p:cNvPr>
          <p:cNvSpPr txBox="1"/>
          <p:nvPr/>
        </p:nvSpPr>
        <p:spPr>
          <a:xfrm flipH="1">
            <a:off x="9644934" y="6053017"/>
            <a:ext cx="2390312" cy="36933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通用测试方法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96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利用参数化减少测试代码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1944EF-A749-DB64-A62B-65D3B1967892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AdvancedModStrategyTest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测试各种判断和组合下的表达式正确性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局部参数化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150+case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方便构建大量由简到难的案例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节省巨量测试代码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BBC6BDB8-88CE-6131-0ECB-EC4686DF2CA7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2203904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举个例子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14D54F-471A-727B-44D7-703C4386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14" y="47407"/>
            <a:ext cx="4824536" cy="68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45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特殊方法测试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C5456F2A-33E1-945E-73D7-A181E59EF041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测试目标是抽象类中的实际方法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提供抽象类的匿名实现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返回预定义的值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验证实际方法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0672443F-43B2-E4E9-8D54-5ED03077A572}"/>
              </a:ext>
            </a:extLst>
          </p:cNvPr>
          <p:cNvSpPr txBox="1">
            <a:spLocks/>
          </p:cNvSpPr>
          <p:nvPr/>
        </p:nvSpPr>
        <p:spPr>
          <a:xfrm>
            <a:off x="829004" y="1172367"/>
            <a:ext cx="3708161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如何测试</a:t>
            </a:r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abstract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C2E8E9-24F0-FAFE-7071-CB3E1E5A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233" y="1040115"/>
            <a:ext cx="5572125" cy="3352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85F655-2E8A-07CD-0BCE-5A7BB701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233" y="4675187"/>
            <a:ext cx="76581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55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特殊方法测试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F00ECD-B2B6-FD1C-6F61-DA5C1864868C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测试目标是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protected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创建测试用匿名子类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protected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暴露为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public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68318409-17B3-CC9C-13ED-9498CB58C757}"/>
              </a:ext>
            </a:extLst>
          </p:cNvPr>
          <p:cNvSpPr txBox="1">
            <a:spLocks/>
          </p:cNvSpPr>
          <p:nvPr/>
        </p:nvSpPr>
        <p:spPr>
          <a:xfrm>
            <a:off x="829004" y="1172367"/>
            <a:ext cx="3769121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如何测试</a:t>
            </a:r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protected</a:t>
            </a: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AECE6E-DC0D-0FB6-545E-E8BD8F95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4" y="2723727"/>
            <a:ext cx="8708572" cy="228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43449A-8138-391F-6E60-DD07BCC2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641" y="5072554"/>
            <a:ext cx="99155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84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特殊值测试</a:t>
            </a: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CB33B7ED-65CD-77B8-ABB7-A7C42C0FD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3429000"/>
            <a:ext cx="6305550" cy="1743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370028-BC3E-7EF4-1ABB-98F05CA1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206" y="3171824"/>
            <a:ext cx="4743450" cy="225742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705186C-CFE3-2360-B128-F882AFB05A62}"/>
              </a:ext>
            </a:extLst>
          </p:cNvPr>
          <p:cNvCxnSpPr>
            <a:cxnSpLocks/>
          </p:cNvCxnSpPr>
          <p:nvPr/>
        </p:nvCxnSpPr>
        <p:spPr>
          <a:xfrm flipH="1">
            <a:off x="1847528" y="3645024"/>
            <a:ext cx="5832649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DD12DE1-55D5-0EB6-238E-FE516F53B0E4}"/>
              </a:ext>
            </a:extLst>
          </p:cNvPr>
          <p:cNvCxnSpPr>
            <a:cxnSpLocks/>
          </p:cNvCxnSpPr>
          <p:nvPr/>
        </p:nvCxnSpPr>
        <p:spPr>
          <a:xfrm flipH="1" flipV="1">
            <a:off x="3287688" y="3755329"/>
            <a:ext cx="4392489" cy="3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6E6194E-90B5-74DC-34EA-FDFA72CB3715}"/>
              </a:ext>
            </a:extLst>
          </p:cNvPr>
          <p:cNvCxnSpPr>
            <a:cxnSpLocks/>
          </p:cNvCxnSpPr>
          <p:nvPr/>
        </p:nvCxnSpPr>
        <p:spPr>
          <a:xfrm flipH="1">
            <a:off x="5512147" y="4265005"/>
            <a:ext cx="2240037" cy="10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68926FA-A094-C3A5-AF76-D220BBD59C1E}"/>
              </a:ext>
            </a:extLst>
          </p:cNvPr>
          <p:cNvCxnSpPr>
            <a:cxnSpLocks/>
          </p:cNvCxnSpPr>
          <p:nvPr/>
        </p:nvCxnSpPr>
        <p:spPr>
          <a:xfrm flipH="1" flipV="1">
            <a:off x="2855640" y="4882221"/>
            <a:ext cx="4824536" cy="17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2">
            <a:extLst>
              <a:ext uri="{FF2B5EF4-FFF2-40B4-BE49-F238E27FC236}">
                <a16:creationId xmlns:a16="http://schemas.microsoft.com/office/drawing/2014/main" id="{FCE06FE9-F97D-27E6-99AD-75A54744E579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3978126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应用代码与测试代码举例</a:t>
            </a:r>
          </a:p>
        </p:txBody>
      </p:sp>
    </p:spTree>
    <p:extLst>
      <p:ext uri="{BB962C8B-B14F-4D97-AF65-F5344CB8AC3E}">
        <p14:creationId xmlns:p14="http://schemas.microsoft.com/office/powerpoint/2010/main" val="510408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测试策略与误区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B68AF8-2174-628A-D628-25F3D6201EB8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开测时机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需求大致明确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设计大致清晰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测试顺序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底层的代码先开发并先测试，可以避免编写桩代码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测试上层函数时，也是对下层函数的间接测试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公共类对质量影响最大，测试收益最高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特殊用途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单元测试的框架也可以用于集成测试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可用于外部接口稳定性检测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2CA63F2F-6BAB-9209-D9C7-0509BFECE1CF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3264024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测试实用经验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D30D96-9DBB-C49B-E5EE-8B4FF97D74CF}"/>
              </a:ext>
            </a:extLst>
          </p:cNvPr>
          <p:cNvSpPr/>
          <p:nvPr/>
        </p:nvSpPr>
        <p:spPr>
          <a:xfrm>
            <a:off x="5166002" y="2475110"/>
            <a:ext cx="5604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不建议</a:t>
            </a:r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TDD</a:t>
            </a:r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BDD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7510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测试策略与误区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52DD68-A86B-F880-F790-6A3406F0BF55}"/>
              </a:ext>
            </a:extLst>
          </p:cNvPr>
          <p:cNvSpPr txBox="1">
            <a:spLocks/>
          </p:cNvSpPr>
          <p:nvPr/>
        </p:nvSpPr>
        <p:spPr>
          <a:xfrm>
            <a:off x="711310" y="2094838"/>
            <a:ext cx="4888301" cy="4130241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浪费时间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有单元测试的研发过程会先慢后快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无单元测试的研发过程会先快后慢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增加成本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单元测试能够在早期发现并解决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质量高的单元会降低系统集成成本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自动化测试降低了回归测试的成本</a:t>
            </a:r>
          </a:p>
          <a:p>
            <a:pPr marL="0" indent="0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单元测试代码比实际代码少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最少是一样多，很多情况下更多</a:t>
            </a:r>
          </a:p>
          <a:p>
            <a:pPr marL="134938" indent="-134938">
              <a:lnSpc>
                <a:spcPct val="150000"/>
              </a:lnSpc>
              <a:buClr>
                <a:srgbClr val="555E6B"/>
              </a:buCl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但是测试代码逻辑很简单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9AF6CF87-C997-38DE-73CA-8F9BF9F44BAC}"/>
              </a:ext>
            </a:extLst>
          </p:cNvPr>
          <p:cNvSpPr txBox="1">
            <a:spLocks/>
          </p:cNvSpPr>
          <p:nvPr/>
        </p:nvSpPr>
        <p:spPr>
          <a:xfrm>
            <a:off x="829005" y="1172367"/>
            <a:ext cx="3264024" cy="620712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关于测试的错误认知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D618A1-D7AA-FAD8-E95B-80E8D20D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091" y="1524089"/>
            <a:ext cx="4432663" cy="4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85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668532-BB13-29EE-8A00-ABC15F57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684" y="1423110"/>
            <a:ext cx="4192632" cy="4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2CFF69-A60C-F8BE-15B9-369CB52D57E1}"/>
              </a:ext>
            </a:extLst>
          </p:cNvPr>
          <p:cNvSpPr txBox="1"/>
          <p:nvPr/>
        </p:nvSpPr>
        <p:spPr>
          <a:xfrm>
            <a:off x="4724400" y="601540"/>
            <a:ext cx="27432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Clr>
                <a:srgbClr val="555E6B"/>
              </a:buClr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终于要结束了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59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单元测试成功案例</a:t>
            </a:r>
          </a:p>
        </p:txBody>
      </p:sp>
      <p:grpSp>
        <p:nvGrpSpPr>
          <p:cNvPr id="3" name="Группа 1">
            <a:extLst>
              <a:ext uri="{FF2B5EF4-FFF2-40B4-BE49-F238E27FC236}">
                <a16:creationId xmlns:a16="http://schemas.microsoft.com/office/drawing/2014/main" id="{C9FA5F68-696C-176A-ED94-9A59E6B78C04}"/>
              </a:ext>
            </a:extLst>
          </p:cNvPr>
          <p:cNvGrpSpPr/>
          <p:nvPr/>
        </p:nvGrpSpPr>
        <p:grpSpPr>
          <a:xfrm>
            <a:off x="2567397" y="1372747"/>
            <a:ext cx="2125607" cy="1105906"/>
            <a:chOff x="1895648" y="6498753"/>
            <a:chExt cx="5980738" cy="1651824"/>
          </a:xfrm>
        </p:grpSpPr>
        <p:sp>
          <p:nvSpPr>
            <p:cNvPr id="5" name="Полилиния 15">
              <a:extLst>
                <a:ext uri="{FF2B5EF4-FFF2-40B4-BE49-F238E27FC236}">
                  <a16:creationId xmlns:a16="http://schemas.microsoft.com/office/drawing/2014/main" id="{084E3C95-9B47-8591-C031-49C141C02433}"/>
                </a:ext>
              </a:extLst>
            </p:cNvPr>
            <p:cNvSpPr/>
            <p:nvPr/>
          </p:nvSpPr>
          <p:spPr>
            <a:xfrm rot="5400000">
              <a:off x="4060105" y="4334296"/>
              <a:ext cx="1651824" cy="5980738"/>
            </a:xfrm>
            <a:custGeom>
              <a:avLst/>
              <a:gdLst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0 h 10369153"/>
                <a:gd name="connsiteX5" fmla="*/ 720080 w 3096344"/>
                <a:gd name="connsiteY5" fmla="*/ 720081 h 10369153"/>
                <a:gd name="connsiteX6" fmla="*/ 3096344 w 3096344"/>
                <a:gd name="connsiteY6" fmla="*/ 720081 h 10369153"/>
                <a:gd name="connsiteX7" fmla="*/ 3096344 w 3096344"/>
                <a:gd name="connsiteY7" fmla="*/ 10369153 h 10369153"/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720081 h 10369153"/>
                <a:gd name="connsiteX5" fmla="*/ 3096344 w 3096344"/>
                <a:gd name="connsiteY5" fmla="*/ 720081 h 10369153"/>
                <a:gd name="connsiteX6" fmla="*/ 3096344 w 3096344"/>
                <a:gd name="connsiteY6" fmla="*/ 10369153 h 10369153"/>
                <a:gd name="connsiteX7" fmla="*/ 0 w 3096344"/>
                <a:gd name="connsiteY7" fmla="*/ 10369153 h 1036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6344" h="10369153">
                  <a:moveTo>
                    <a:pt x="0" y="10369153"/>
                  </a:moveTo>
                  <a:lnTo>
                    <a:pt x="0" y="9649072"/>
                  </a:lnTo>
                  <a:lnTo>
                    <a:pt x="0" y="720081"/>
                  </a:lnTo>
                  <a:lnTo>
                    <a:pt x="0" y="0"/>
                  </a:lnTo>
                  <a:lnTo>
                    <a:pt x="720080" y="720081"/>
                  </a:lnTo>
                  <a:lnTo>
                    <a:pt x="3096344" y="720081"/>
                  </a:lnTo>
                  <a:lnTo>
                    <a:pt x="3096344" y="10369153"/>
                  </a:lnTo>
                  <a:lnTo>
                    <a:pt x="0" y="10369153"/>
                  </a:lnTo>
                  <a:close/>
                </a:path>
              </a:pathLst>
            </a:custGeom>
            <a:solidFill>
              <a:srgbClr val="555E6B"/>
            </a:solidFill>
            <a:ln>
              <a:noFill/>
            </a:ln>
            <a:effectLst>
              <a:outerShdw blurRad="1270000" dist="762000" dir="2700000" sx="78000" sy="78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6" name="Текст 2">
              <a:extLst>
                <a:ext uri="{FF2B5EF4-FFF2-40B4-BE49-F238E27FC236}">
                  <a16:creationId xmlns:a16="http://schemas.microsoft.com/office/drawing/2014/main" id="{A71E1678-D597-0450-2F3C-FA4FCA6E4044}"/>
                </a:ext>
              </a:extLst>
            </p:cNvPr>
            <p:cNvSpPr txBox="1">
              <a:spLocks/>
            </p:cNvSpPr>
            <p:nvPr/>
          </p:nvSpPr>
          <p:spPr>
            <a:xfrm>
              <a:off x="2249500" y="6761315"/>
              <a:ext cx="4032570" cy="1025983"/>
            </a:xfrm>
            <a:prstGeom prst="rect">
              <a:avLst/>
            </a:prstGeom>
          </p:spPr>
          <p:txBody>
            <a:bodyPr anchor="ctr"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Roboto Medium" charset="0"/>
                </a:rPr>
                <a:t>核心应用</a:t>
              </a:r>
              <a:endParaRPr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endParaRPr>
            </a:p>
          </p:txBody>
        </p:sp>
      </p:grpSp>
      <p:sp>
        <p:nvSpPr>
          <p:cNvPr id="7" name="Текст 2">
            <a:extLst>
              <a:ext uri="{FF2B5EF4-FFF2-40B4-BE49-F238E27FC236}">
                <a16:creationId xmlns:a16="http://schemas.microsoft.com/office/drawing/2014/main" id="{037C6B2F-8554-4438-9F2A-826C042934ED}"/>
              </a:ext>
            </a:extLst>
          </p:cNvPr>
          <p:cNvSpPr txBox="1">
            <a:spLocks/>
          </p:cNvSpPr>
          <p:nvPr/>
        </p:nvSpPr>
        <p:spPr>
          <a:xfrm>
            <a:off x="4847673" y="1192686"/>
            <a:ext cx="7492909" cy="50618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实时广告营销系统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RTA</a:t>
            </a:r>
            <a:endParaRPr lang="zh-CN" altLang="en-US" sz="1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022D22D5-FFDE-ADB2-8FA7-11026D440AE2}"/>
              </a:ext>
            </a:extLst>
          </p:cNvPr>
          <p:cNvSpPr txBox="1">
            <a:spLocks/>
          </p:cNvSpPr>
          <p:nvPr/>
        </p:nvSpPr>
        <p:spPr>
          <a:xfrm>
            <a:off x="4847673" y="1698871"/>
            <a:ext cx="7222407" cy="1105905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单测指标 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450+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单元测试；关键组件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100%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覆盖；单次测试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1.4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分钟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单测效果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覆盖率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+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尽量多的用例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=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高效回归和保障质量的神器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波哥原话：比自己手动测试靠谱多了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F0C638-AF4F-C250-FDC9-AFA4B78A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00" y="2804776"/>
            <a:ext cx="7457800" cy="35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11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9C4987-8A98-CDF2-4F05-A1165911B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309813"/>
            <a:ext cx="4191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9A42F9E-D1A8-03E0-65C4-E846CE7E0C3C}"/>
              </a:ext>
            </a:extLst>
          </p:cNvPr>
          <p:cNvSpPr txBox="1"/>
          <p:nvPr/>
        </p:nvSpPr>
        <p:spPr>
          <a:xfrm>
            <a:off x="2865120" y="4703140"/>
            <a:ext cx="646175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Clr>
                <a:srgbClr val="555E6B"/>
              </a:buClr>
              <a:buNone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One more thing</a:t>
            </a:r>
          </a:p>
        </p:txBody>
      </p:sp>
    </p:spTree>
    <p:extLst>
      <p:ext uri="{BB962C8B-B14F-4D97-AF65-F5344CB8AC3E}">
        <p14:creationId xmlns:p14="http://schemas.microsoft.com/office/powerpoint/2010/main" val="2897845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D7AD4BAF-A68A-72F2-F74C-D33955733A0F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31D815-C35B-9C67-87FC-67891C6E1421}"/>
              </a:ext>
            </a:extLst>
          </p:cNvPr>
          <p:cNvGrpSpPr/>
          <p:nvPr/>
        </p:nvGrpSpPr>
        <p:grpSpPr>
          <a:xfrm>
            <a:off x="3071664" y="1844824"/>
            <a:ext cx="2950554" cy="2581863"/>
            <a:chOff x="167809" y="3492109"/>
            <a:chExt cx="2950554" cy="258186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666016E-C429-3182-FE2C-AFA6881D3A68}"/>
                </a:ext>
              </a:extLst>
            </p:cNvPr>
            <p:cNvSpPr/>
            <p:nvPr/>
          </p:nvSpPr>
          <p:spPr>
            <a:xfrm>
              <a:off x="167809" y="3492109"/>
              <a:ext cx="2950554" cy="25818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B1E7DC0-96A1-DA14-80CB-73957CEC2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670" y="3599340"/>
              <a:ext cx="2289421" cy="1828301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ED6A1A1-6A5D-D33D-6F7D-97BC4F0B893F}"/>
                </a:ext>
              </a:extLst>
            </p:cNvPr>
            <p:cNvSpPr txBox="1"/>
            <p:nvPr/>
          </p:nvSpPr>
          <p:spPr>
            <a:xfrm>
              <a:off x="390089" y="5427641"/>
              <a:ext cx="26765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Helvetica Neue"/>
                </a:rPr>
                <a:t>如果做一件事情特别费力，往往是方法不对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9B6E31ED-55FB-332D-9F5C-D64A2418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575" y="1749253"/>
            <a:ext cx="762000" cy="7715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98B6E6E-80C1-D23F-53AE-D1B6AF692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575" y="3651629"/>
            <a:ext cx="771525" cy="80962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024A71A-25BB-6598-C26B-3D1193FF0AB2}"/>
              </a:ext>
            </a:extLst>
          </p:cNvPr>
          <p:cNvSpPr txBox="1"/>
          <p:nvPr/>
        </p:nvSpPr>
        <p:spPr>
          <a:xfrm>
            <a:off x="7290140" y="4627727"/>
            <a:ext cx="281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303030"/>
                </a:solidFill>
                <a:effectLst/>
                <a:latin typeface="PingFang SC"/>
              </a:rPr>
              <a:t>低代码工具选项难题浅析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96FEF7-17D9-A656-F2A9-C8A5CC13B459}"/>
              </a:ext>
            </a:extLst>
          </p:cNvPr>
          <p:cNvSpPr txBox="1"/>
          <p:nvPr/>
        </p:nvSpPr>
        <p:spPr>
          <a:xfrm>
            <a:off x="6994050" y="2776060"/>
            <a:ext cx="340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303030"/>
                </a:solidFill>
                <a:effectLst/>
                <a:latin typeface="PingFang SC"/>
              </a:rPr>
              <a:t>提高单元测试质量的低代码思路</a:t>
            </a:r>
          </a:p>
        </p:txBody>
      </p:sp>
    </p:spTree>
    <p:extLst>
      <p:ext uri="{BB962C8B-B14F-4D97-AF65-F5344CB8AC3E}">
        <p14:creationId xmlns:p14="http://schemas.microsoft.com/office/powerpoint/2010/main" val="118491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单元测试的收益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2C1190FA-21C9-335F-F87B-1E0FFACB93CA}"/>
              </a:ext>
            </a:extLst>
          </p:cNvPr>
          <p:cNvGrpSpPr/>
          <p:nvPr/>
        </p:nvGrpSpPr>
        <p:grpSpPr>
          <a:xfrm>
            <a:off x="4533882" y="1851026"/>
            <a:ext cx="3155949" cy="3155949"/>
            <a:chOff x="3277879" y="1796998"/>
            <a:chExt cx="2588245" cy="2588245"/>
          </a:xfrm>
          <a:solidFill>
            <a:schemeClr val="tx1">
              <a:lumMod val="10000"/>
              <a:lumOff val="90000"/>
            </a:schemeClr>
          </a:solidFill>
        </p:grpSpPr>
        <p:sp>
          <p:nvSpPr>
            <p:cNvPr id="5" name="Block Arc 25">
              <a:extLst>
                <a:ext uri="{FF2B5EF4-FFF2-40B4-BE49-F238E27FC236}">
                  <a16:creationId xmlns:a16="http://schemas.microsoft.com/office/drawing/2014/main" id="{0A4B9E67-F6E2-B297-7641-078A6C253E22}"/>
                </a:ext>
              </a:extLst>
            </p:cNvPr>
            <p:cNvSpPr/>
            <p:nvPr/>
          </p:nvSpPr>
          <p:spPr>
            <a:xfrm>
              <a:off x="3277879" y="1796998"/>
              <a:ext cx="2588245" cy="2588245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Block Arc 26">
              <a:extLst>
                <a:ext uri="{FF2B5EF4-FFF2-40B4-BE49-F238E27FC236}">
                  <a16:creationId xmlns:a16="http://schemas.microsoft.com/office/drawing/2014/main" id="{67FA9691-7E01-22B4-54E7-EFD576B45674}"/>
                </a:ext>
              </a:extLst>
            </p:cNvPr>
            <p:cNvSpPr/>
            <p:nvPr/>
          </p:nvSpPr>
          <p:spPr>
            <a:xfrm>
              <a:off x="3277879" y="1796998"/>
              <a:ext cx="2588245" cy="2588245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Block Arc 27">
              <a:extLst>
                <a:ext uri="{FF2B5EF4-FFF2-40B4-BE49-F238E27FC236}">
                  <a16:creationId xmlns:a16="http://schemas.microsoft.com/office/drawing/2014/main" id="{EC80BFCA-DCF8-A54D-0BA1-4DF3ACDD114D}"/>
                </a:ext>
              </a:extLst>
            </p:cNvPr>
            <p:cNvSpPr/>
            <p:nvPr/>
          </p:nvSpPr>
          <p:spPr>
            <a:xfrm>
              <a:off x="3277879" y="1796998"/>
              <a:ext cx="2588245" cy="2588245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Block Arc 28">
              <a:extLst>
                <a:ext uri="{FF2B5EF4-FFF2-40B4-BE49-F238E27FC236}">
                  <a16:creationId xmlns:a16="http://schemas.microsoft.com/office/drawing/2014/main" id="{23851740-BD3C-5544-E925-199B8057C49E}"/>
                </a:ext>
              </a:extLst>
            </p:cNvPr>
            <p:cNvSpPr/>
            <p:nvPr/>
          </p:nvSpPr>
          <p:spPr>
            <a:xfrm>
              <a:off x="3277879" y="1796998"/>
              <a:ext cx="2588245" cy="2588245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grpFill/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9" name="Oval 30">
            <a:extLst>
              <a:ext uri="{FF2B5EF4-FFF2-40B4-BE49-F238E27FC236}">
                <a16:creationId xmlns:a16="http://schemas.microsoft.com/office/drawing/2014/main" id="{B4774B45-6C48-F0E0-36F1-41D463322EF6}"/>
              </a:ext>
            </a:extLst>
          </p:cNvPr>
          <p:cNvSpPr/>
          <p:nvPr/>
        </p:nvSpPr>
        <p:spPr>
          <a:xfrm>
            <a:off x="5603229" y="1379019"/>
            <a:ext cx="1017255" cy="1017254"/>
          </a:xfrm>
          <a:prstGeom prst="ellipse">
            <a:avLst/>
          </a:prstGeom>
          <a:solidFill>
            <a:srgbClr val="C93B4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en-US" sz="1400" b="1" dirty="0">
              <a:latin typeface="+mj-lt"/>
            </a:endParaRPr>
          </a:p>
        </p:txBody>
      </p:sp>
      <p:sp>
        <p:nvSpPr>
          <p:cNvPr id="10" name="Oval 31">
            <a:extLst>
              <a:ext uri="{FF2B5EF4-FFF2-40B4-BE49-F238E27FC236}">
                <a16:creationId xmlns:a16="http://schemas.microsoft.com/office/drawing/2014/main" id="{30673547-D4FB-F549-BE39-E8F858247496}"/>
              </a:ext>
            </a:extLst>
          </p:cNvPr>
          <p:cNvSpPr/>
          <p:nvPr/>
        </p:nvSpPr>
        <p:spPr>
          <a:xfrm>
            <a:off x="7144582" y="2920373"/>
            <a:ext cx="1017255" cy="1017254"/>
          </a:xfrm>
          <a:prstGeom prst="ellipse">
            <a:avLst/>
          </a:prstGeom>
          <a:solidFill>
            <a:srgbClr val="C93B4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en-US" sz="1400" b="1" dirty="0">
              <a:latin typeface="+mj-lt"/>
            </a:endParaRPr>
          </a:p>
        </p:txBody>
      </p:sp>
      <p:sp>
        <p:nvSpPr>
          <p:cNvPr id="11" name="Oval 35">
            <a:extLst>
              <a:ext uri="{FF2B5EF4-FFF2-40B4-BE49-F238E27FC236}">
                <a16:creationId xmlns:a16="http://schemas.microsoft.com/office/drawing/2014/main" id="{67514B08-8F40-D245-4DC7-0DE011E49935}"/>
              </a:ext>
            </a:extLst>
          </p:cNvPr>
          <p:cNvSpPr/>
          <p:nvPr/>
        </p:nvSpPr>
        <p:spPr>
          <a:xfrm>
            <a:off x="4061873" y="2920373"/>
            <a:ext cx="1017255" cy="1017254"/>
          </a:xfrm>
          <a:prstGeom prst="ellipse">
            <a:avLst/>
          </a:prstGeom>
          <a:solidFill>
            <a:srgbClr val="C93B4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en-US" sz="1400" b="1" dirty="0">
              <a:latin typeface="+mj-lt"/>
            </a:endParaRPr>
          </a:p>
        </p:txBody>
      </p:sp>
      <p:sp>
        <p:nvSpPr>
          <p:cNvPr id="12" name="Oval 36">
            <a:extLst>
              <a:ext uri="{FF2B5EF4-FFF2-40B4-BE49-F238E27FC236}">
                <a16:creationId xmlns:a16="http://schemas.microsoft.com/office/drawing/2014/main" id="{28EBCEBA-9508-1F1B-1CBD-9E1EEFD7BBEC}"/>
              </a:ext>
            </a:extLst>
          </p:cNvPr>
          <p:cNvSpPr/>
          <p:nvPr/>
        </p:nvSpPr>
        <p:spPr>
          <a:xfrm>
            <a:off x="5603229" y="4461726"/>
            <a:ext cx="1017255" cy="1017254"/>
          </a:xfrm>
          <a:prstGeom prst="ellipse">
            <a:avLst/>
          </a:prstGeom>
          <a:solidFill>
            <a:srgbClr val="C93B4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en-US" sz="1400" b="1" dirty="0">
              <a:latin typeface="+mj-lt"/>
            </a:endParaRP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2972AE1C-E1D3-A406-9B12-F599512013D1}"/>
              </a:ext>
            </a:extLst>
          </p:cNvPr>
          <p:cNvSpPr txBox="1">
            <a:spLocks/>
          </p:cNvSpPr>
          <p:nvPr/>
        </p:nvSpPr>
        <p:spPr>
          <a:xfrm>
            <a:off x="1005213" y="1733602"/>
            <a:ext cx="4099963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进行更有信心，更高效的验证，交付更高质量的系统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促进代码重构优化，具备更好的可扩展性，可维护性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更安心的交接，充分的用法示例，有效防范新人犯错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0F8F0D75-AC14-8BB7-E676-04694B1D4EA8}"/>
              </a:ext>
            </a:extLst>
          </p:cNvPr>
          <p:cNvSpPr txBox="1">
            <a:spLocks/>
          </p:cNvSpPr>
          <p:nvPr/>
        </p:nvSpPr>
        <p:spPr>
          <a:xfrm>
            <a:off x="3195464" y="1314903"/>
            <a:ext cx="1883664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研发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DD9250BA-1EE2-8EE7-D3A1-EDCD50F80D2D}"/>
              </a:ext>
            </a:extLst>
          </p:cNvPr>
          <p:cNvSpPr txBox="1">
            <a:spLocks/>
          </p:cNvSpPr>
          <p:nvPr/>
        </p:nvSpPr>
        <p:spPr>
          <a:xfrm>
            <a:off x="1985211" y="2884988"/>
            <a:ext cx="1883664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5B8082FF-6575-51ED-E07A-BB9F018DDD7F}"/>
              </a:ext>
            </a:extLst>
          </p:cNvPr>
          <p:cNvSpPr txBox="1">
            <a:spLocks/>
          </p:cNvSpPr>
          <p:nvPr/>
        </p:nvSpPr>
        <p:spPr>
          <a:xfrm>
            <a:off x="8228973" y="2933657"/>
            <a:ext cx="1883664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1BBA2EF5-F78E-A8D6-E244-69748E25DFA6}"/>
              </a:ext>
            </a:extLst>
          </p:cNvPr>
          <p:cNvSpPr txBox="1">
            <a:spLocks/>
          </p:cNvSpPr>
          <p:nvPr/>
        </p:nvSpPr>
        <p:spPr>
          <a:xfrm>
            <a:off x="6838466" y="5203391"/>
            <a:ext cx="3590495" cy="873314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更流畅的发布过程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更少的问题排查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更高的服务质量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FE3E0B67-3B37-871D-1D61-1D1E66F73FEF}"/>
              </a:ext>
            </a:extLst>
          </p:cNvPr>
          <p:cNvSpPr txBox="1">
            <a:spLocks/>
          </p:cNvSpPr>
          <p:nvPr/>
        </p:nvSpPr>
        <p:spPr>
          <a:xfrm>
            <a:off x="6838466" y="4797976"/>
            <a:ext cx="1883664" cy="417996"/>
          </a:xfrm>
          <a:prstGeom prst="rect">
            <a:avLst/>
          </a:prstGeom>
        </p:spPr>
        <p:txBody>
          <a:bodyPr anchor="t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运维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C537C581-26E3-7C45-0BAB-E332ED8E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6712" y="3195581"/>
            <a:ext cx="407576" cy="407576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B57C814E-A5E9-075E-BA66-1FFECB7F2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067" y="4766565"/>
            <a:ext cx="407576" cy="407576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43950AED-5909-6F21-352D-5066271C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840" y="3225212"/>
            <a:ext cx="407576" cy="407576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20A5CF0D-3458-1D00-BB5B-9AD1640A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067" y="1652448"/>
            <a:ext cx="407576" cy="407576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D88E6F03-A7B7-B0A6-A29E-6B58B09735F7}"/>
              </a:ext>
            </a:extLst>
          </p:cNvPr>
          <p:cNvSpPr/>
          <p:nvPr/>
        </p:nvSpPr>
        <p:spPr>
          <a:xfrm>
            <a:off x="5271706" y="2562497"/>
            <a:ext cx="1693765" cy="1685374"/>
          </a:xfrm>
          <a:prstGeom prst="ellipse">
            <a:avLst/>
          </a:prstGeom>
          <a:solidFill>
            <a:srgbClr val="555E6B"/>
          </a:solidFill>
          <a:ln>
            <a:noFill/>
          </a:ln>
          <a:effectLst>
            <a:outerShdw blurRad="1270000" dist="165100" dir="2700000" sx="87000" sy="87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0B2602E8-9835-4013-2FA1-C86987E0181C}"/>
              </a:ext>
            </a:extLst>
          </p:cNvPr>
          <p:cNvSpPr txBox="1">
            <a:spLocks/>
          </p:cNvSpPr>
          <p:nvPr/>
        </p:nvSpPr>
        <p:spPr>
          <a:xfrm>
            <a:off x="5551137" y="2966566"/>
            <a:ext cx="1129920" cy="729477"/>
          </a:xfrm>
          <a:prstGeom prst="rect">
            <a:avLst/>
          </a:prstGeom>
        </p:spPr>
        <p:txBody>
          <a:bodyPr anchor="ctr"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80733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0B49C-4657-2254-48BC-7D5A2BB09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685" y="1515292"/>
            <a:ext cx="3516630" cy="35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D3002C-25B1-400C-4EE8-C7303197CD56}"/>
              </a:ext>
            </a:extLst>
          </p:cNvPr>
          <p:cNvSpPr txBox="1"/>
          <p:nvPr/>
        </p:nvSpPr>
        <p:spPr>
          <a:xfrm>
            <a:off x="3827417" y="5393535"/>
            <a:ext cx="4537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不听，不听，蛤蟆念经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857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单元测试推广难点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9C30F-49E2-8759-599D-EEC15EF8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33" y="22572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D9CE10-019D-E28B-3B5D-B5BE6FF68B6A}"/>
              </a:ext>
            </a:extLst>
          </p:cNvPr>
          <p:cNvSpPr txBox="1"/>
          <p:nvPr/>
        </p:nvSpPr>
        <p:spPr>
          <a:xfrm>
            <a:off x="8437517" y="3663488"/>
            <a:ext cx="2555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/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产品急着上线</a:t>
            </a:r>
            <a:endParaRPr lang="en-US" altLang="zh-CN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lvetica Neue"/>
            </a:endParaRPr>
          </a:p>
          <a:p>
            <a:pPr algn="r" latinLnBrk="1"/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真没时间写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9D590F-8528-238E-C8A7-EE400A9EBD03}"/>
              </a:ext>
            </a:extLst>
          </p:cNvPr>
          <p:cNvSpPr txBox="1"/>
          <p:nvPr/>
        </p:nvSpPr>
        <p:spPr>
          <a:xfrm>
            <a:off x="304800" y="11031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不写单测的常见理由。。。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AC731C-10D7-6ADA-F6D9-FEDF7E8A6D59}"/>
              </a:ext>
            </a:extLst>
          </p:cNvPr>
          <p:cNvSpPr txBox="1"/>
          <p:nvPr/>
        </p:nvSpPr>
        <p:spPr>
          <a:xfrm>
            <a:off x="7622633" y="1946369"/>
            <a:ext cx="3370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/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虽然这代码是我写的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algn="r" latinLnBrk="1"/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但是</a:t>
            </a:r>
            <a:r>
              <a:rPr lang="zh-CN" altLang="en-US" b="0" i="0" strike="sng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质量不好，</a:t>
            </a:r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很难测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BF7FA5-31E0-D2C9-BDDB-F5C1D1764804}"/>
              </a:ext>
            </a:extLst>
          </p:cNvPr>
          <p:cNvSpPr txBox="1"/>
          <p:nvPr/>
        </p:nvSpPr>
        <p:spPr>
          <a:xfrm>
            <a:off x="1786312" y="2009398"/>
            <a:ext cx="2787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因为这代码是我接手的</a:t>
            </a:r>
            <a:endParaRPr lang="en-US" altLang="zh-CN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lvetica Neue"/>
            </a:endParaRPr>
          </a:p>
          <a:p>
            <a:pPr latinLnBrk="1"/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所以质量不好，很难测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1BB34C-4E32-5209-4D9E-E5121082B0F0}"/>
              </a:ext>
            </a:extLst>
          </p:cNvPr>
          <p:cNvSpPr txBox="1"/>
          <p:nvPr/>
        </p:nvSpPr>
        <p:spPr>
          <a:xfrm>
            <a:off x="1786312" y="3600056"/>
            <a:ext cx="2331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我只改了 </a:t>
            </a:r>
            <a:r>
              <a:rPr lang="en-US" altLang="zh-CN" sz="2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1</a:t>
            </a:r>
            <a:r>
              <a:rPr lang="en-US" altLang="zh-C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行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E35155-AAF2-6DE7-1E41-E63C5C01A468}"/>
              </a:ext>
            </a:extLst>
          </p:cNvPr>
          <p:cNvSpPr txBox="1"/>
          <p:nvPr/>
        </p:nvSpPr>
        <p:spPr>
          <a:xfrm>
            <a:off x="1786312" y="4692858"/>
            <a:ext cx="3380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就觉得单元测试</a:t>
            </a:r>
            <a:endParaRPr lang="en-US" altLang="zh-CN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lvetica Neue"/>
            </a:endParaRPr>
          </a:p>
          <a:p>
            <a:pPr latinLnBrk="1"/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没意义，不想写，不会写</a:t>
            </a:r>
            <a:endParaRPr lang="en-US" altLang="zh-CN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C641DB-3380-56C9-DB72-A3C6F6D542B2}"/>
              </a:ext>
            </a:extLst>
          </p:cNvPr>
          <p:cNvSpPr txBox="1"/>
          <p:nvPr/>
        </p:nvSpPr>
        <p:spPr>
          <a:xfrm>
            <a:off x="7744947" y="4779368"/>
            <a:ext cx="3248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/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业务经常变，单测通不过</a:t>
            </a:r>
            <a:endParaRPr lang="en-US" altLang="zh-CN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lvetica Neue"/>
            </a:endParaRPr>
          </a:p>
          <a:p>
            <a:pPr algn="r" latinLnBrk="1"/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没时间了只能先注释掉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BE73CA0D-698B-2B75-C5D5-7E1BA82D5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2906" y="4408222"/>
            <a:ext cx="1453406" cy="112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06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>
            <a:extLst>
              <a:ext uri="{FF2B5EF4-FFF2-40B4-BE49-F238E27FC236}">
                <a16:creationId xmlns:a16="http://schemas.microsoft.com/office/drawing/2014/main" id="{106F8D74-6B66-9050-10E2-7A593C4A71B8}"/>
              </a:ext>
            </a:extLst>
          </p:cNvPr>
          <p:cNvSpPr txBox="1">
            <a:spLocks/>
          </p:cNvSpPr>
          <p:nvPr/>
        </p:nvSpPr>
        <p:spPr>
          <a:xfrm>
            <a:off x="239045" y="249131"/>
            <a:ext cx="7569200" cy="6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单元测试推广难点</a:t>
            </a:r>
          </a:p>
        </p:txBody>
      </p:sp>
      <p:grpSp>
        <p:nvGrpSpPr>
          <p:cNvPr id="3" name="Группа 1">
            <a:extLst>
              <a:ext uri="{FF2B5EF4-FFF2-40B4-BE49-F238E27FC236}">
                <a16:creationId xmlns:a16="http://schemas.microsoft.com/office/drawing/2014/main" id="{813AD861-4B63-2AEA-90E8-3AB34C3E7467}"/>
              </a:ext>
            </a:extLst>
          </p:cNvPr>
          <p:cNvGrpSpPr/>
          <p:nvPr/>
        </p:nvGrpSpPr>
        <p:grpSpPr>
          <a:xfrm>
            <a:off x="935999" y="1914880"/>
            <a:ext cx="2125607" cy="1105906"/>
            <a:chOff x="1895648" y="6498753"/>
            <a:chExt cx="5980738" cy="1651824"/>
          </a:xfrm>
        </p:grpSpPr>
        <p:sp>
          <p:nvSpPr>
            <p:cNvPr id="5" name="Полилиния 15">
              <a:extLst>
                <a:ext uri="{FF2B5EF4-FFF2-40B4-BE49-F238E27FC236}">
                  <a16:creationId xmlns:a16="http://schemas.microsoft.com/office/drawing/2014/main" id="{57DAF31F-637D-C4DF-4202-3A07F8D3D9C4}"/>
                </a:ext>
              </a:extLst>
            </p:cNvPr>
            <p:cNvSpPr/>
            <p:nvPr/>
          </p:nvSpPr>
          <p:spPr>
            <a:xfrm rot="5400000">
              <a:off x="4060105" y="4334296"/>
              <a:ext cx="1651824" cy="5980738"/>
            </a:xfrm>
            <a:custGeom>
              <a:avLst/>
              <a:gdLst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0 h 10369153"/>
                <a:gd name="connsiteX5" fmla="*/ 720080 w 3096344"/>
                <a:gd name="connsiteY5" fmla="*/ 720081 h 10369153"/>
                <a:gd name="connsiteX6" fmla="*/ 3096344 w 3096344"/>
                <a:gd name="connsiteY6" fmla="*/ 720081 h 10369153"/>
                <a:gd name="connsiteX7" fmla="*/ 3096344 w 3096344"/>
                <a:gd name="connsiteY7" fmla="*/ 10369153 h 10369153"/>
                <a:gd name="connsiteX0" fmla="*/ 0 w 3096344"/>
                <a:gd name="connsiteY0" fmla="*/ 10369153 h 10369153"/>
                <a:gd name="connsiteX1" fmla="*/ 0 w 3096344"/>
                <a:gd name="connsiteY1" fmla="*/ 9649072 h 10369153"/>
                <a:gd name="connsiteX2" fmla="*/ 0 w 3096344"/>
                <a:gd name="connsiteY2" fmla="*/ 720081 h 10369153"/>
                <a:gd name="connsiteX3" fmla="*/ 0 w 3096344"/>
                <a:gd name="connsiteY3" fmla="*/ 0 h 10369153"/>
                <a:gd name="connsiteX4" fmla="*/ 720080 w 3096344"/>
                <a:gd name="connsiteY4" fmla="*/ 720081 h 10369153"/>
                <a:gd name="connsiteX5" fmla="*/ 3096344 w 3096344"/>
                <a:gd name="connsiteY5" fmla="*/ 720081 h 10369153"/>
                <a:gd name="connsiteX6" fmla="*/ 3096344 w 3096344"/>
                <a:gd name="connsiteY6" fmla="*/ 10369153 h 10369153"/>
                <a:gd name="connsiteX7" fmla="*/ 0 w 3096344"/>
                <a:gd name="connsiteY7" fmla="*/ 10369153 h 1036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6344" h="10369153">
                  <a:moveTo>
                    <a:pt x="0" y="10369153"/>
                  </a:moveTo>
                  <a:lnTo>
                    <a:pt x="0" y="9649072"/>
                  </a:lnTo>
                  <a:lnTo>
                    <a:pt x="0" y="720081"/>
                  </a:lnTo>
                  <a:lnTo>
                    <a:pt x="0" y="0"/>
                  </a:lnTo>
                  <a:lnTo>
                    <a:pt x="720080" y="720081"/>
                  </a:lnTo>
                  <a:lnTo>
                    <a:pt x="3096344" y="720081"/>
                  </a:lnTo>
                  <a:lnTo>
                    <a:pt x="3096344" y="10369153"/>
                  </a:lnTo>
                  <a:lnTo>
                    <a:pt x="0" y="10369153"/>
                  </a:lnTo>
                  <a:close/>
                </a:path>
              </a:pathLst>
            </a:custGeom>
            <a:solidFill>
              <a:srgbClr val="555E6B"/>
            </a:solidFill>
            <a:ln>
              <a:noFill/>
            </a:ln>
            <a:effectLst>
              <a:outerShdw blurRad="1270000" dist="762000" dir="2700000" sx="78000" sy="78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6" name="Текст 2">
              <a:extLst>
                <a:ext uri="{FF2B5EF4-FFF2-40B4-BE49-F238E27FC236}">
                  <a16:creationId xmlns:a16="http://schemas.microsoft.com/office/drawing/2014/main" id="{A5A17A23-9AC0-2969-9167-177FD933B54A}"/>
                </a:ext>
              </a:extLst>
            </p:cNvPr>
            <p:cNvSpPr txBox="1">
              <a:spLocks/>
            </p:cNvSpPr>
            <p:nvPr/>
          </p:nvSpPr>
          <p:spPr>
            <a:xfrm>
              <a:off x="2249500" y="6761315"/>
              <a:ext cx="4032570" cy="1025983"/>
            </a:xfrm>
            <a:prstGeom prst="rect">
              <a:avLst/>
            </a:prstGeom>
          </p:spPr>
          <p:txBody>
            <a:bodyPr anchor="ctr"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Roboto Medium" charset="0"/>
                </a:rPr>
                <a:t>本质问题</a:t>
              </a:r>
              <a:endParaRPr lang="ru-RU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endParaRPr>
            </a:p>
          </p:txBody>
        </p:sp>
      </p:grpSp>
      <p:sp>
        <p:nvSpPr>
          <p:cNvPr id="7" name="Текст 2">
            <a:extLst>
              <a:ext uri="{FF2B5EF4-FFF2-40B4-BE49-F238E27FC236}">
                <a16:creationId xmlns:a16="http://schemas.microsoft.com/office/drawing/2014/main" id="{9846D33B-3E16-4D6E-2C36-111AA46AD37A}"/>
              </a:ext>
            </a:extLst>
          </p:cNvPr>
          <p:cNvSpPr txBox="1">
            <a:spLocks/>
          </p:cNvSpPr>
          <p:nvPr/>
        </p:nvSpPr>
        <p:spPr>
          <a:xfrm>
            <a:off x="3216275" y="1734819"/>
            <a:ext cx="7492909" cy="50618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系统设计与代码质量问题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BD6F9FDE-4820-82A3-4588-B5B9A2B80ECD}"/>
              </a:ext>
            </a:extLst>
          </p:cNvPr>
          <p:cNvSpPr txBox="1">
            <a:spLocks/>
          </p:cNvSpPr>
          <p:nvPr/>
        </p:nvSpPr>
        <p:spPr>
          <a:xfrm>
            <a:off x="3216275" y="2241004"/>
            <a:ext cx="7492909" cy="1105905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症状    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系统设计不良，缺乏明晰的结构；代码耦合严重，难以测试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解决方案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   培训设计，编程与单测技巧提高质量；增加白盒测试人员提高单测数量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效果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Roboto Medium" charset="0"/>
              </a:rPr>
              <a:t>          费效比较差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Roboto Medium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07840A-E29A-482A-409E-8C11C1524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62" y="3455370"/>
            <a:ext cx="4098676" cy="28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24F42E-5421-80E8-0B5A-93A19BC29352}"/>
              </a:ext>
            </a:extLst>
          </p:cNvPr>
          <p:cNvSpPr txBox="1"/>
          <p:nvPr/>
        </p:nvSpPr>
        <p:spPr>
          <a:xfrm>
            <a:off x="4506629" y="6400583"/>
            <a:ext cx="3280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万万没想到我也要学编程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71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2513</Words>
  <Application>Microsoft Office PowerPoint</Application>
  <PresentationFormat>宽屏</PresentationFormat>
  <Paragraphs>442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Helvetica Neue</vt:lpstr>
      <vt:lpstr>PingFang SC</vt:lpstr>
      <vt:lpstr>等线</vt:lpstr>
      <vt:lpstr>等线 Light</vt:lpstr>
      <vt:lpstr>华文琥珀</vt:lpstr>
      <vt:lpstr>微软雅黑</vt:lpstr>
      <vt:lpstr>微软雅黑</vt:lpstr>
      <vt:lpstr>Arial</vt:lpstr>
      <vt:lpstr>Office 主题​​</vt:lpstr>
      <vt:lpstr>单元测试落地指北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单元测试落地指北</dc:title>
  <dc:creator>赫杰辉</dc:creator>
  <cp:lastModifiedBy>赫杰辉</cp:lastModifiedBy>
  <cp:revision>3</cp:revision>
  <dcterms:created xsi:type="dcterms:W3CDTF">2023-06-26T06:05:53Z</dcterms:created>
  <dcterms:modified xsi:type="dcterms:W3CDTF">2023-06-27T03:22:13Z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name="fileWhereFroms" pid="2" fmtid="{D5CDD505-2E9C-101B-9397-08002B2CF9AE}">
    <vt:lpwstr>PpjeLB1gRN0lwrPqMaCTkr8v7OroZ+61lhJeU9fDwpanKDCoY2ZGxiR7mtRgA4NgSm6IXJMSBaKl4gZhAxD6TXA/EFoS8Od0gaueSbL+YyiL1Kex5PfDuKQOg5o6epURSOuTxGry65qz7EZxpVSkJmjIuJ0eM/oBAwohQYkDwcoHWlfRvy93Zh6RjqNrV1K6UmWmuAcIVrUWB88t72xCISfwP/BN2IjHcUJEWmMaZ3o+kwX4rOggADyDo2Dyivc0n1Q3tkx8nsGLMx0dh5PtpvgQdY4LcShuceUSbw0fQyN+CsYVE44adEz1Fioj7llcOGHCltsdQnfB382pRtW9z2k2Tfo4SPWKkgwFgG5CWmoOQAM6XrPHIOnLqJlWjcOvYZrmA6+TR/BC+YhI5NAPA3XjSrCDIMrnnzAXgPo8qh4=</vt:lpwstr>
  </property>
</Properties>
</file>